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0220F"/>
    <a:srgbClr val="906E30"/>
    <a:srgbClr val="E60012"/>
    <a:srgbClr val="E31313"/>
    <a:srgbClr val="E94708"/>
    <a:srgbClr val="82582D"/>
    <a:srgbClr val="A4723A"/>
    <a:srgbClr val="664724"/>
    <a:srgbClr val="645226"/>
    <a:srgbClr val="64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61" y="-13252"/>
            <a:ext cx="7835125" cy="109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7" name="Picture 10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110" y="8220660"/>
            <a:ext cx="3289309" cy="1558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6" name="Picture 8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7451" y="8220660"/>
            <a:ext cx="3279919" cy="1558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42833" y="978282"/>
            <a:ext cx="1475999" cy="147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246743" y="438904"/>
            <a:ext cx="3222357" cy="5393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905" dirty="0">
                <a:solidFill>
                  <a:schemeClr val="bg1"/>
                </a:solidFill>
                <a:latin typeface="HGPSoeiPresenceEB" pitchFamily="18" charset="-128"/>
                <a:ea typeface="HGPSoeiPresenceEB" pitchFamily="18" charset="-128"/>
              </a:rPr>
              <a:t>スーパーアスクルの</a:t>
            </a:r>
            <a:endParaRPr lang="zh-CN" altLang="en-US" sz="2905" dirty="0">
              <a:solidFill>
                <a:schemeClr val="bg1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935066" y="1298811"/>
            <a:ext cx="1268296" cy="7441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2118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全国</a:t>
            </a:r>
            <a:endParaRPr lang="en-US" altLang="zh-CN" sz="2118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  <a:p>
            <a:pPr algn="ctr"/>
            <a:r>
              <a:rPr lang="zh-CN" altLang="en-US" sz="2118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送料無料</a:t>
            </a:r>
          </a:p>
        </p:txBody>
      </p:sp>
      <p:sp>
        <p:nvSpPr>
          <p:cNvPr id="26" name="正方形/長方形 58"/>
          <p:cNvSpPr/>
          <p:nvPr/>
        </p:nvSpPr>
        <p:spPr>
          <a:xfrm>
            <a:off x="6342" y="2774529"/>
            <a:ext cx="3906000" cy="2628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7" name="正方形/長方形 58"/>
          <p:cNvSpPr/>
          <p:nvPr/>
        </p:nvSpPr>
        <p:spPr>
          <a:xfrm>
            <a:off x="3914441" y="2774530"/>
            <a:ext cx="3906000" cy="2628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8" name="正方形/長方形 58"/>
          <p:cNvSpPr/>
          <p:nvPr/>
        </p:nvSpPr>
        <p:spPr>
          <a:xfrm>
            <a:off x="0" y="5396128"/>
            <a:ext cx="3906000" cy="2628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9" name="正方形/長方形 58"/>
          <p:cNvSpPr/>
          <p:nvPr/>
        </p:nvSpPr>
        <p:spPr>
          <a:xfrm>
            <a:off x="3908099" y="5396129"/>
            <a:ext cx="3906000" cy="2628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8" name="Picture 8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43" y="10317769"/>
            <a:ext cx="7827310" cy="65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" name="TextBox 8"/>
          <p:cNvSpPr txBox="1"/>
          <p:nvPr/>
        </p:nvSpPr>
        <p:spPr>
          <a:xfrm>
            <a:off x="1628474" y="10399523"/>
            <a:ext cx="3924472" cy="35811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727" dirty="0">
                <a:solidFill>
                  <a:srgbClr val="E31313"/>
                </a:solidFill>
                <a:latin typeface="HGPSoeiPresenceEB" pitchFamily="18" charset="-128"/>
                <a:ea typeface="HGPSoeiPresenceEB" pitchFamily="18" charset="-128"/>
              </a:rPr>
              <a:t>お申込みはスーパーアスクルの店頭で！</a:t>
            </a:r>
            <a:endParaRPr lang="zh-CN" altLang="en-US" sz="1727" dirty="0">
              <a:solidFill>
                <a:srgbClr val="E31313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409960" y="8247945"/>
            <a:ext cx="1576072" cy="3724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20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お申込み期間</a:t>
            </a:r>
            <a:endParaRPr lang="zh-CN" altLang="en-US" sz="1820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62429" y="8764996"/>
            <a:ext cx="537327" cy="4701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55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11</a:t>
            </a:r>
            <a:endParaRPr lang="zh-CN" altLang="en-US" sz="2455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954620" y="8905624"/>
            <a:ext cx="883575" cy="844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886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10</a:t>
            </a:r>
            <a:endParaRPr lang="zh-CN" altLang="en-US" sz="4886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646658" y="9311110"/>
            <a:ext cx="623889" cy="317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63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（木 ）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2168607" y="8764996"/>
            <a:ext cx="537327" cy="4701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55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12</a:t>
            </a:r>
            <a:endParaRPr lang="zh-CN" altLang="en-US" sz="2455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2579848" y="8905624"/>
            <a:ext cx="883575" cy="844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886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11</a:t>
            </a:r>
            <a:endParaRPr lang="zh-CN" altLang="en-US" sz="4886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3252836" y="9320635"/>
            <a:ext cx="561372" cy="317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63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（日）</a:t>
            </a:r>
          </a:p>
        </p:txBody>
      </p:sp>
      <p:sp>
        <p:nvSpPr>
          <p:cNvPr id="45" name="Rectangle 44"/>
          <p:cNvSpPr/>
          <p:nvPr/>
        </p:nvSpPr>
        <p:spPr>
          <a:xfrm>
            <a:off x="4886801" y="8247945"/>
            <a:ext cx="1576072" cy="3724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820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商品配送期間</a:t>
            </a:r>
            <a:endParaRPr lang="zh-CN" altLang="en-US" sz="1820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4048795" y="8764996"/>
            <a:ext cx="537327" cy="4701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55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12</a:t>
            </a:r>
            <a:endParaRPr lang="zh-CN" altLang="en-US" sz="2455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4460036" y="8905624"/>
            <a:ext cx="534121" cy="844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886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1</a:t>
            </a:r>
            <a:endParaRPr lang="zh-CN" altLang="en-US" sz="4886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4837749" y="9311110"/>
            <a:ext cx="623889" cy="317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63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（木 ）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5578773" y="8764996"/>
            <a:ext cx="537327" cy="4701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55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12</a:t>
            </a:r>
            <a:endParaRPr lang="zh-CN" altLang="en-US" sz="2455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5990014" y="8905624"/>
            <a:ext cx="883575" cy="844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886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20</a:t>
            </a:r>
            <a:endParaRPr lang="zh-CN" altLang="en-US" sz="4886" dirty="0">
              <a:solidFill>
                <a:srgbClr val="40220F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6710627" y="9320635"/>
            <a:ext cx="561372" cy="317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63" dirty="0">
                <a:solidFill>
                  <a:srgbClr val="40220F"/>
                </a:solidFill>
                <a:latin typeface="HGPSoeiPresenceEB" pitchFamily="18" charset="-128"/>
                <a:ea typeface="HGPSoeiPresenceEB" pitchFamily="18" charset="-128"/>
              </a:rPr>
              <a:t>（火）</a:t>
            </a:r>
          </a:p>
        </p:txBody>
      </p:sp>
      <p:pic>
        <p:nvPicPr>
          <p:cNvPr id="55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0040" y="1057127"/>
            <a:ext cx="5096969" cy="147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8" name="Picture 11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28298" y="8770301"/>
            <a:ext cx="395705" cy="81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0" name="Picture 11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51361" y="8752399"/>
            <a:ext cx="395705" cy="81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2" name="Picture 11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31391" y="8772135"/>
            <a:ext cx="395705" cy="81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4" name="Picture 11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54189" y="8812860"/>
            <a:ext cx="395705" cy="81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6" name="Picture 12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41149" y="9083172"/>
            <a:ext cx="303213" cy="22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5" name="Picture 12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00212" y="9105397"/>
            <a:ext cx="303213" cy="22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161</Words>
  <Application>Microsoft Office PowerPoint</Application>
  <PresentationFormat>ユーザー設定</PresentationFormat>
  <Paragraphs>43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HGPSoeiPresenceEB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2016-07-28T23:53:51Z</dcterms:created>
  <dcterms:modified xsi:type="dcterms:W3CDTF">2017-02-22T02:17:54Z</dcterms:modified>
</cp:coreProperties>
</file>

<file path=docProps/thumbnail.jpeg>
</file>