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D6D0F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2" y="0"/>
            <a:ext cx="7783746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6" y="7323489"/>
            <a:ext cx="6090451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129" y="5998488"/>
            <a:ext cx="6090451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67" y="4681784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3365046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5714" y="754743"/>
            <a:ext cx="2962671" cy="458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78" dirty="0">
                <a:latin typeface="HGPSoeiKakugothicUB" pitchFamily="34" charset="-128"/>
                <a:ea typeface="HGPSoeiKakugothicUB" pitchFamily="34" charset="-128"/>
              </a:rPr>
              <a:t>アスクル・イタリアンで</a:t>
            </a:r>
            <a:endParaRPr lang="zh-CN" altLang="en-US" sz="2378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714" y="1051618"/>
            <a:ext cx="4440639" cy="1227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374" dirty="0">
                <a:latin typeface="HGPSoeiKakugothicUB" pitchFamily="34" charset="-128"/>
                <a:ea typeface="HGPSoeiKakugothicUB" pitchFamily="34" charset="-128"/>
              </a:rPr>
              <a:t>新・忘年会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204" y="754743"/>
            <a:ext cx="1778000" cy="178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38272" y="1055168"/>
            <a:ext cx="1516762" cy="11800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84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12/3</a:t>
            </a:r>
            <a:r>
              <a:rPr lang="zh-CN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FRI</a:t>
            </a:r>
            <a:r>
              <a:rPr lang="zh-CN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  <a:endParaRPr lang="en-US" altLang="zh-CN" sz="1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en-US" altLang="zh-CN" sz="1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</a:p>
          <a:p>
            <a:r>
              <a:rPr lang="en-US" altLang="zh-CN" sz="2784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1/15</a:t>
            </a:r>
            <a:r>
              <a:rPr lang="zh-CN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SUN</a:t>
            </a:r>
            <a:r>
              <a:rPr lang="zh-CN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1" y="2866571"/>
            <a:ext cx="6086729" cy="3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8110" y="2794001"/>
            <a:ext cx="4512774" cy="452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8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メニューから組み合わせて お一人様 </a:t>
            </a:r>
            <a:r>
              <a:rPr lang="ja-JP" altLang="en-US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2,000〜</a:t>
            </a:r>
            <a:endParaRPr lang="zh-CN" altLang="en-US" sz="2339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9250" y="3699843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鶏肉とほうれん草のペペロンチーノ   </a:t>
            </a:r>
            <a:r>
              <a:rPr lang="en-US" altLang="ja-JP" sz="1063" dirty="0"/>
              <a:t>…………………………………………..……..........................……...…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トマトと牛肉の煮込み風スープパスタ   </a:t>
            </a:r>
            <a:r>
              <a:rPr lang="en-US" altLang="ja-JP" sz="1063" dirty="0"/>
              <a:t>…………………………………………..……..................................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特製スパイシーソースのナポリタン   </a:t>
            </a:r>
            <a:r>
              <a:rPr lang="en-US" altLang="ja-JP" sz="1063" dirty="0"/>
              <a:t>…………………………………………..……......................................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8" name="TextBox 37"/>
          <p:cNvSpPr txBox="1"/>
          <p:nvPr/>
        </p:nvSpPr>
        <p:spPr>
          <a:xfrm>
            <a:off x="1119249" y="502341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en-US" altLang="ja-JP" sz="1063" dirty="0"/>
              <a:t>3</a:t>
            </a:r>
            <a:r>
              <a:rPr lang="ja-JP" altLang="en-US" sz="1063" dirty="0"/>
              <a:t>種のチーズが決め手のクリーミーリゾット  </a:t>
            </a:r>
            <a:r>
              <a:rPr lang="en-US" altLang="ja-JP" sz="1063" dirty="0"/>
              <a:t>…………………………..……..……........................……...…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海の恵み！イカ墨のシーフードリゾット  </a:t>
            </a:r>
            <a:r>
              <a:rPr lang="en-US" altLang="ja-JP" sz="1063" dirty="0"/>
              <a:t>………………………………………….……..................................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スタミナ抜群！豚ひき肉のワイルド・リゾット  </a:t>
            </a:r>
            <a:r>
              <a:rPr lang="en-US" altLang="ja-JP" sz="1063" dirty="0"/>
              <a:t>…………………………………………..…….........................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9" name="TextBox 38"/>
          <p:cNvSpPr txBox="1"/>
          <p:nvPr/>
        </p:nvSpPr>
        <p:spPr>
          <a:xfrm>
            <a:off x="1078325" y="6347387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産地直送野菜のグリーンサラダ  </a:t>
            </a:r>
            <a:r>
              <a:rPr lang="en-US" altLang="ja-JP" sz="1063" dirty="0"/>
              <a:t>…………………………..……..…….........................................……...…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こだわり有機野菜のシーザーサラダ  </a:t>
            </a:r>
            <a:r>
              <a:rPr lang="en-US" altLang="ja-JP" sz="1063" dirty="0"/>
              <a:t>………………………………………….…….....................................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トマト丸ごと一個を使用！豪快サラダ  </a:t>
            </a:r>
            <a:r>
              <a:rPr lang="en-US" altLang="ja-JP" sz="1063" dirty="0"/>
              <a:t>…………………………………………..……………….......................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</p:txBody>
      </p:sp>
      <p:sp>
        <p:nvSpPr>
          <p:cNvPr id="40" name="TextBox 39"/>
          <p:cNvSpPr txBox="1"/>
          <p:nvPr/>
        </p:nvSpPr>
        <p:spPr>
          <a:xfrm>
            <a:off x="1078325" y="766374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爽やかな口当たり！イタリアン・ジェラート</a:t>
            </a:r>
            <a:r>
              <a:rPr lang="en-US" altLang="ja-JP" sz="1063" dirty="0"/>
              <a:t>…………………………..……..……..........................……....…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焼き立て！クリーミーなエッグタルト  </a:t>
            </a:r>
            <a:r>
              <a:rPr lang="en-US" altLang="ja-JP" sz="1063" dirty="0"/>
              <a:t>………………………………………….……......................................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季節限定！イチゴのシャーベット  </a:t>
            </a:r>
            <a:r>
              <a:rPr lang="en-US" altLang="ja-JP" sz="1063" dirty="0"/>
              <a:t>…………………………………………..………………...............................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</p:txBody>
      </p:sp>
      <p:sp>
        <p:nvSpPr>
          <p:cNvPr id="15" name="TextBox 14"/>
          <p:cNvSpPr txBox="1"/>
          <p:nvPr/>
        </p:nvSpPr>
        <p:spPr>
          <a:xfrm>
            <a:off x="1752934" y="3281226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Pasta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67174" y="4610469"/>
            <a:ext cx="100860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Risotto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52934" y="5922288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Salad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2934" y="7246263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Dolce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85" y="8743950"/>
            <a:ext cx="609662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74" y="8640033"/>
            <a:ext cx="583200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005390" y="8779829"/>
            <a:ext cx="449033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3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ソムリエがセレクトしたワインの飲み放題コース！</a:t>
            </a:r>
            <a:endParaRPr lang="zh-CN" altLang="en-US" sz="163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3044" y="9086623"/>
            <a:ext cx="416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2,500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120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3,000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150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3,500</a:t>
            </a:r>
            <a:endParaRPr lang="zh-CN" altLang="en-US" sz="14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8651" y="9594325"/>
            <a:ext cx="902811" cy="3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ご</a:t>
            </a:r>
            <a:r>
              <a:rPr lang="zh-CN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予約</a:t>
            </a:r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は</a:t>
            </a:r>
            <a:endParaRPr lang="zh-CN" altLang="en-US" sz="147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3008" y="9445066"/>
            <a:ext cx="342914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7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TEL 03-1234-1111</a:t>
            </a:r>
            <a:endParaRPr lang="zh-CN" altLang="en-US" sz="2667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66328" y="9519933"/>
            <a:ext cx="106311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営業時間</a:t>
            </a:r>
          </a:p>
          <a:p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11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00〜23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975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2" name="正方形/長方形 67"/>
          <p:cNvSpPr/>
          <p:nvPr/>
        </p:nvSpPr>
        <p:spPr>
          <a:xfrm>
            <a:off x="6029440" y="9584799"/>
            <a:ext cx="915860" cy="63758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8967" y="10002573"/>
            <a:ext cx="122822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92" dirty="0">
                <a:latin typeface="HGPSoeiKakugothicUB" pitchFamily="34" charset="-128"/>
                <a:ea typeface="HGPSoeiKakugothicUB" pitchFamily="34" charset="-128"/>
              </a:rPr>
              <a:t>アスクル・イタリアン</a:t>
            </a:r>
            <a:endParaRPr lang="zh-CN" altLang="en-US" sz="99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93679" y="10029823"/>
            <a:ext cx="1487908" cy="190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63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79640" y="10029822"/>
            <a:ext cx="1630575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134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6" y="9947833"/>
            <a:ext cx="5040000" cy="1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58" y="9919629"/>
            <a:ext cx="5040000" cy="1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219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2016-07-28T23:54:29Z</dcterms:created>
  <dcterms:modified xsi:type="dcterms:W3CDTF">2017-02-22T02:19:32Z</dcterms:modified>
</cp:coreProperties>
</file>