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000"/>
    <a:srgbClr val="231815"/>
    <a:srgbClr val="ED6D0F"/>
    <a:srgbClr val="E94708"/>
    <a:srgbClr val="906E30"/>
    <a:srgbClr val="82582D"/>
    <a:srgbClr val="A4723A"/>
    <a:srgbClr val="664724"/>
    <a:srgbClr val="645226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2" t="10660" r="21923"/>
          <a:stretch/>
        </p:blipFill>
        <p:spPr bwMode="auto">
          <a:xfrm>
            <a:off x="-228600" y="-279400"/>
            <a:ext cx="8280400" cy="1144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39" y="8745201"/>
            <a:ext cx="6096620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7359933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3255826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5978863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853" y="4617768"/>
            <a:ext cx="6090447" cy="124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573" y="861118"/>
            <a:ext cx="1405932" cy="15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5714" y="754743"/>
            <a:ext cx="2962671" cy="458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78" dirty="0">
                <a:solidFill>
                  <a:srgbClr val="3D1000"/>
                </a:solidFill>
                <a:latin typeface="HGPSoeiKakugothicUB" pitchFamily="34" charset="-128"/>
                <a:ea typeface="HGPSoeiKakugothicUB" pitchFamily="34" charset="-128"/>
              </a:rPr>
              <a:t>アスクル・イタリアンで</a:t>
            </a:r>
            <a:endParaRPr lang="zh-CN" altLang="en-US" sz="2378" dirty="0">
              <a:solidFill>
                <a:srgbClr val="3D1000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5714" y="1089718"/>
            <a:ext cx="4750018" cy="13095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910" dirty="0">
                <a:solidFill>
                  <a:srgbClr val="3D1000"/>
                </a:solidFill>
                <a:latin typeface="HGPSoeiKakugothicUB" pitchFamily="34" charset="-128"/>
                <a:ea typeface="HGPSoeiKakugothicUB" pitchFamily="34" charset="-128"/>
              </a:rPr>
              <a:t>新・忘年会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76372" y="1017068"/>
            <a:ext cx="1393330" cy="11301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22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12/3</a:t>
            </a:r>
            <a:r>
              <a:rPr lang="zh-CN" altLang="en-US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［</a:t>
            </a:r>
            <a:r>
              <a:rPr lang="en-US" altLang="zh-CN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FRI</a:t>
            </a:r>
            <a:r>
              <a:rPr lang="zh-CN" altLang="en-US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］</a:t>
            </a:r>
            <a:endParaRPr lang="en-US" altLang="zh-CN" sz="10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 algn="ctr"/>
            <a:endParaRPr lang="en-US" altLang="zh-CN" sz="15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r>
              <a:rPr lang="en-US" altLang="zh-CN" sz="2622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1/15</a:t>
            </a:r>
            <a:r>
              <a:rPr lang="zh-CN" altLang="en-US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［</a:t>
            </a:r>
            <a:r>
              <a:rPr lang="en-US" altLang="zh-CN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SUN</a:t>
            </a:r>
            <a:r>
              <a:rPr lang="zh-CN" altLang="en-US" sz="10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19250" y="3598243"/>
            <a:ext cx="5643499" cy="760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鶏肉とほうれん草のペペロンチーノ   </a:t>
            </a:r>
            <a:r>
              <a:rPr lang="en-US" altLang="ja-JP" sz="1063" dirty="0"/>
              <a:t>…………………………………………..……..........................……...…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トマトと牛肉の煮込み風スープパスタ   </a:t>
            </a:r>
            <a:r>
              <a:rPr lang="en-US" altLang="ja-JP" sz="1063" dirty="0"/>
              <a:t>…………………………………………..……..................................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特製スパイシーソースのナポリタン   </a:t>
            </a:r>
            <a:r>
              <a:rPr lang="en-US" altLang="ja-JP" sz="1063" dirty="0"/>
              <a:t>…………………………………………..……......................................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700</a:t>
            </a:r>
            <a:endParaRPr lang="zh-CN" altLang="en-US" sz="1063" dirty="0"/>
          </a:p>
        </p:txBody>
      </p:sp>
      <p:sp>
        <p:nvSpPr>
          <p:cNvPr id="38" name="TextBox 37"/>
          <p:cNvSpPr txBox="1"/>
          <p:nvPr/>
        </p:nvSpPr>
        <p:spPr>
          <a:xfrm>
            <a:off x="1119249" y="4985312"/>
            <a:ext cx="56434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en-US" altLang="ja-JP" sz="1063" dirty="0"/>
              <a:t>3</a:t>
            </a:r>
            <a:r>
              <a:rPr lang="ja-JP" altLang="en-US" sz="1063" dirty="0"/>
              <a:t>種のチーズが決め手のクリーミーリゾット  </a:t>
            </a:r>
            <a:r>
              <a:rPr lang="en-US" altLang="ja-JP" sz="1063" dirty="0"/>
              <a:t>…………………………..……..……........................……...…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海の恵み！イカ墨のシーフードリゾット  </a:t>
            </a:r>
            <a:r>
              <a:rPr lang="en-US" altLang="ja-JP" sz="1063" dirty="0"/>
              <a:t>………………………………………….……..................................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スタミナ抜群！豚ひき肉のワイルド・リゾット  </a:t>
            </a:r>
            <a:r>
              <a:rPr lang="en-US" altLang="ja-JP" sz="1063" dirty="0"/>
              <a:t>…………………………………………..…….........................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700</a:t>
            </a:r>
            <a:endParaRPr lang="zh-CN" altLang="en-US" sz="1063" dirty="0"/>
          </a:p>
        </p:txBody>
      </p:sp>
      <p:sp>
        <p:nvSpPr>
          <p:cNvPr id="39" name="TextBox 38"/>
          <p:cNvSpPr txBox="1"/>
          <p:nvPr/>
        </p:nvSpPr>
        <p:spPr>
          <a:xfrm>
            <a:off x="1078325" y="6321987"/>
            <a:ext cx="5643499" cy="760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産地直送野菜のグリーンサラダ  </a:t>
            </a:r>
            <a:r>
              <a:rPr lang="en-US" altLang="ja-JP" sz="1063" dirty="0"/>
              <a:t>…………………………..……..…….........................................……...…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こだわり有機野菜のシーザーサラダ  </a:t>
            </a:r>
            <a:r>
              <a:rPr lang="en-US" altLang="ja-JP" sz="1063" dirty="0"/>
              <a:t>………………………………………….…….....................................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800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トマト丸ごと一個を使用！豪快サラダ  </a:t>
            </a:r>
            <a:r>
              <a:rPr lang="en-US" altLang="ja-JP" sz="1063" dirty="0"/>
              <a:t>…………………………………………..……………….......................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900</a:t>
            </a:r>
            <a:endParaRPr lang="zh-CN" altLang="en-US" sz="1063" dirty="0"/>
          </a:p>
        </p:txBody>
      </p:sp>
      <p:sp>
        <p:nvSpPr>
          <p:cNvPr id="40" name="TextBox 39"/>
          <p:cNvSpPr txBox="1"/>
          <p:nvPr/>
        </p:nvSpPr>
        <p:spPr>
          <a:xfrm>
            <a:off x="1078325" y="7689142"/>
            <a:ext cx="564349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爽やかな口当たり！イタリアン・ジェラート</a:t>
            </a:r>
            <a:r>
              <a:rPr lang="en-US" altLang="ja-JP" sz="1063" dirty="0"/>
              <a:t>…………………………..……..……..........................……....…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焼き立て！クリーミーなエッグタルト  </a:t>
            </a:r>
            <a:r>
              <a:rPr lang="en-US" altLang="ja-JP" sz="1063" dirty="0"/>
              <a:t>………………………………………….……......................................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  <a:endParaRPr lang="zh-CN" altLang="en-US" sz="1063" dirty="0"/>
          </a:p>
          <a:p>
            <a:pPr>
              <a:lnSpc>
                <a:spcPts val="1800"/>
              </a:lnSpc>
              <a:tabLst>
                <a:tab pos="5461000" algn="dec"/>
              </a:tabLst>
            </a:pPr>
            <a:r>
              <a:rPr lang="ja-JP" altLang="en-US" sz="1063" dirty="0"/>
              <a:t>季節限定！イチゴのシャーベット  </a:t>
            </a:r>
            <a:r>
              <a:rPr lang="en-US" altLang="ja-JP" sz="1063" dirty="0"/>
              <a:t>…………………………………………..………………............................... 	</a:t>
            </a:r>
            <a:r>
              <a:rPr lang="ja-JP" altLang="en-US" sz="1063" dirty="0"/>
              <a:t>￥</a:t>
            </a:r>
            <a:r>
              <a:rPr lang="en-US" altLang="ja-JP" sz="1063" dirty="0"/>
              <a:t>600</a:t>
            </a:r>
            <a:endParaRPr lang="zh-CN" altLang="en-US" sz="1063" dirty="0"/>
          </a:p>
        </p:txBody>
      </p:sp>
      <p:sp>
        <p:nvSpPr>
          <p:cNvPr id="15" name="TextBox 14"/>
          <p:cNvSpPr txBox="1"/>
          <p:nvPr/>
        </p:nvSpPr>
        <p:spPr>
          <a:xfrm>
            <a:off x="1752934" y="3179626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Pasta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667174" y="4552684"/>
            <a:ext cx="100860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Risotto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52934" y="5901968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Salad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52934" y="7284363"/>
            <a:ext cx="837089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26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Dolce</a:t>
            </a:r>
            <a:endParaRPr lang="zh-CN" altLang="en-US" sz="2126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74" y="8640033"/>
            <a:ext cx="583200" cy="75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005390" y="8779829"/>
            <a:ext cx="4490332" cy="343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3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ソムリエがセレクトしたワインの飲み放題コース！</a:t>
            </a:r>
            <a:endParaRPr lang="zh-CN" altLang="en-US" sz="1630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83044" y="9086623"/>
            <a:ext cx="4163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90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2,500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／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120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3,000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／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150</a:t>
            </a:r>
            <a:r>
              <a:rPr lang="zh-CN" altLang="en-US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分 ￥</a:t>
            </a:r>
            <a:r>
              <a:rPr lang="en-US" altLang="zh-CN" sz="1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3,500</a:t>
            </a:r>
            <a:endParaRPr lang="zh-CN" altLang="en-US" sz="14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8651" y="9594325"/>
            <a:ext cx="902811" cy="3185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ご</a:t>
            </a:r>
            <a:r>
              <a:rPr lang="zh-CN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予約</a:t>
            </a:r>
            <a:r>
              <a:rPr lang="ja-JP" altLang="en-US" sz="1470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は</a:t>
            </a:r>
            <a:endParaRPr lang="zh-CN" altLang="en-US" sz="1470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63008" y="9445066"/>
            <a:ext cx="342914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67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TEL 03-1234-1111</a:t>
            </a:r>
            <a:endParaRPr lang="zh-CN" altLang="en-US" sz="2667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66328" y="9519933"/>
            <a:ext cx="1063112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営業時間</a:t>
            </a:r>
          </a:p>
          <a:p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11</a:t>
            </a:r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00〜23</a:t>
            </a:r>
            <a:r>
              <a:rPr lang="zh-TW" altLang="en-US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zh-TW" sz="975" dirty="0">
                <a:solidFill>
                  <a:srgbClr val="ED6D0F"/>
                </a:solidFill>
                <a:latin typeface="HGPSoeiKakugothicUB" pitchFamily="34" charset="-128"/>
                <a:ea typeface="HGPSoeiKakugothicUB" pitchFamily="34" charset="-128"/>
              </a:rPr>
              <a:t>00</a:t>
            </a:r>
            <a:endParaRPr lang="zh-CN" altLang="en-US" sz="975" dirty="0">
              <a:solidFill>
                <a:srgbClr val="ED6D0F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52" name="正方形/長方形 67"/>
          <p:cNvSpPr/>
          <p:nvPr/>
        </p:nvSpPr>
        <p:spPr>
          <a:xfrm>
            <a:off x="6029440" y="9584799"/>
            <a:ext cx="915860" cy="63758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98967" y="10002573"/>
            <a:ext cx="1228221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92" dirty="0">
                <a:latin typeface="HGPSoeiKakugothicUB" pitchFamily="34" charset="-128"/>
                <a:ea typeface="HGPSoeiKakugothicUB" pitchFamily="34" charset="-128"/>
              </a:rPr>
              <a:t>アスクル・イタリアン</a:t>
            </a:r>
            <a:endParaRPr lang="zh-CN" altLang="en-US" sz="992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70819" y="10045063"/>
            <a:ext cx="1487908" cy="1905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638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638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638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638" dirty="0"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638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79640" y="10029822"/>
            <a:ext cx="1630575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134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85" y="2677571"/>
            <a:ext cx="6086728" cy="37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8110" y="2616201"/>
            <a:ext cx="4512774" cy="4523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88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メニューから組み合わせて お一人様 </a:t>
            </a:r>
            <a:r>
              <a:rPr lang="ja-JP" altLang="en-US" sz="2339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￥</a:t>
            </a:r>
            <a:r>
              <a:rPr lang="en-US" altLang="ja-JP" sz="2339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2,000〜</a:t>
            </a:r>
            <a:endParaRPr lang="zh-CN" altLang="en-US" sz="2339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26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66" y="9947833"/>
            <a:ext cx="5040000" cy="10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91978" y="1445797"/>
            <a:ext cx="461665" cy="4332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219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2016-07-28T23:58:25Z</dcterms:created>
  <dcterms:modified xsi:type="dcterms:W3CDTF">2017-02-22T02:27:30Z</dcterms:modified>
</cp:coreProperties>
</file>