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7E3B"/>
    <a:srgbClr val="231815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724" y="754395"/>
            <a:ext cx="1916168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正方形/長方形 58"/>
          <p:cNvSpPr/>
          <p:nvPr/>
        </p:nvSpPr>
        <p:spPr>
          <a:xfrm>
            <a:off x="2663575" y="0"/>
            <a:ext cx="5112000" cy="5472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072" y="1279525"/>
            <a:ext cx="2075820" cy="19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81664" y="696983"/>
            <a:ext cx="10502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施設</a:t>
            </a:r>
            <a:r>
              <a:rPr lang="ja-JP" altLang="en-US" sz="135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の</a:t>
            </a:r>
            <a:r>
              <a:rPr lang="zh-CN" altLang="en-US" sz="135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特徴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3375" y="1781175"/>
            <a:ext cx="639919" cy="364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84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健康面の</a:t>
            </a:r>
          </a:p>
          <a:p>
            <a:r>
              <a:rPr lang="ja-JP" altLang="en-US" sz="884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サポート</a:t>
            </a:r>
            <a:endParaRPr lang="zh-CN" altLang="en-US" sz="884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48684" y="1494170"/>
            <a:ext cx="867545" cy="364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4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きめ細やかな</a:t>
            </a:r>
          </a:p>
          <a:p>
            <a:pPr algn="ctr"/>
            <a:r>
              <a:rPr lang="ja-JP" altLang="en-US" sz="884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ケア</a:t>
            </a:r>
            <a:endParaRPr lang="zh-CN" altLang="en-US" sz="884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55557" y="2697900"/>
            <a:ext cx="639919" cy="364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4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自主性の</a:t>
            </a:r>
          </a:p>
          <a:p>
            <a:pPr algn="ctr"/>
            <a:r>
              <a:rPr lang="ja-JP" altLang="en-US" sz="884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尊重</a:t>
            </a:r>
            <a:endParaRPr lang="zh-CN" altLang="en-US" sz="884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07594" y="2051021"/>
            <a:ext cx="833883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34" dirty="0">
                <a:latin typeface="+mj-ea"/>
                <a:ea typeface="+mj-ea"/>
              </a:rPr>
              <a:t>3</a:t>
            </a:r>
            <a:r>
              <a:rPr lang="ja-JP" altLang="en-US" sz="1134" dirty="0">
                <a:latin typeface="+mj-ea"/>
                <a:ea typeface="+mj-ea"/>
              </a:rPr>
              <a:t>つの</a:t>
            </a:r>
            <a:r>
              <a:rPr lang="zh-CN" altLang="en-US" sz="1134" dirty="0">
                <a:latin typeface="+mj-ea"/>
                <a:ea typeface="+mj-ea"/>
              </a:rPr>
              <a:t>特徴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8629" y="3276598"/>
            <a:ext cx="210207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200"/>
              </a:lnSpc>
            </a:pPr>
            <a:r>
              <a:rPr lang="ja-JP" altLang="en-US" sz="780" dirty="0"/>
              <a:t>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。</a:t>
            </a:r>
            <a:endParaRPr lang="zh-CN" altLang="en-US" sz="780" dirty="0"/>
          </a:p>
        </p:txBody>
      </p:sp>
      <p:grpSp>
        <p:nvGrpSpPr>
          <p:cNvPr id="49" name="Group 48"/>
          <p:cNvGrpSpPr/>
          <p:nvPr/>
        </p:nvGrpSpPr>
        <p:grpSpPr>
          <a:xfrm>
            <a:off x="5383213" y="1484480"/>
            <a:ext cx="2035898" cy="452325"/>
            <a:chOff x="5383213" y="1484480"/>
            <a:chExt cx="2035898" cy="452325"/>
          </a:xfrm>
        </p:grpSpPr>
        <p:grpSp>
          <p:nvGrpSpPr>
            <p:cNvPr id="12" name="Group 11"/>
            <p:cNvGrpSpPr/>
            <p:nvPr/>
          </p:nvGrpSpPr>
          <p:grpSpPr>
            <a:xfrm>
              <a:off x="5392738" y="1494005"/>
              <a:ext cx="2018409" cy="442800"/>
              <a:chOff x="5392738" y="1741655"/>
              <a:chExt cx="2018409" cy="442800"/>
            </a:xfrm>
          </p:grpSpPr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92738" y="1741655"/>
                <a:ext cx="452308" cy="442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29" name="Picture 5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13438" y="1741655"/>
                <a:ext cx="442800" cy="442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4" name="Picture 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40488" y="1741655"/>
                <a:ext cx="452308" cy="442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5" name="Picture 5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68347" y="1741655"/>
                <a:ext cx="442800" cy="442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3" name="TextBox 12"/>
            <p:cNvSpPr txBox="1"/>
            <p:nvPr/>
          </p:nvSpPr>
          <p:spPr>
            <a:xfrm>
              <a:off x="6968347" y="1484480"/>
              <a:ext cx="450764" cy="4108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70" b="1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介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421346" y="1484480"/>
              <a:ext cx="450764" cy="4108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70" b="1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紹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905474" y="1484480"/>
              <a:ext cx="450764" cy="4108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70" b="1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設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383213" y="1484480"/>
              <a:ext cx="450764" cy="4108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70" b="1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施</a:t>
              </a:r>
            </a:p>
          </p:txBody>
        </p:sp>
      </p:grpSp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523" y="5827713"/>
            <a:ext cx="2451400" cy="34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58" y="5972175"/>
            <a:ext cx="2110154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573088" y="6286126"/>
            <a:ext cx="1697901" cy="555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63" dirty="0"/>
              <a:t>１日の施設での過ごし方を</a:t>
            </a:r>
          </a:p>
          <a:p>
            <a:pPr>
              <a:lnSpc>
                <a:spcPct val="150000"/>
              </a:lnSpc>
            </a:pPr>
            <a:r>
              <a:rPr lang="ja-JP" altLang="en-US" sz="1063" dirty="0"/>
              <a:t>ご紹介します。</a:t>
            </a:r>
            <a:endParaRPr lang="zh-CN" altLang="en-US" sz="1063" dirty="0"/>
          </a:p>
        </p:txBody>
      </p:sp>
      <p:sp>
        <p:nvSpPr>
          <p:cNvPr id="22" name="TextBox 21"/>
          <p:cNvSpPr txBox="1"/>
          <p:nvPr/>
        </p:nvSpPr>
        <p:spPr>
          <a:xfrm>
            <a:off x="645292" y="5915025"/>
            <a:ext cx="1742785" cy="29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46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一日のスケジュール</a:t>
            </a:r>
            <a:endParaRPr lang="zh-CN" altLang="en-US" sz="1346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7268" y="6858000"/>
            <a:ext cx="1621942" cy="2103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altLang="zh-CN" sz="1063" dirty="0">
                <a:latin typeface="MS PGothic" pitchFamily="34" charset="-128"/>
                <a:ea typeface="MS PGothic" pitchFamily="34" charset="-128"/>
              </a:rPr>
              <a:t>9:00〜</a:t>
            </a:r>
            <a:r>
              <a:rPr lang="zh-CN" altLang="en-US" sz="1063" dirty="0">
                <a:latin typeface="MS PGothic" pitchFamily="34" charset="-128"/>
                <a:ea typeface="MS PGothic" pitchFamily="34" charset="-128"/>
              </a:rPr>
              <a:t>　 ○○○○○○</a:t>
            </a:r>
          </a:p>
          <a:p>
            <a:pPr>
              <a:lnSpc>
                <a:spcPts val="2000"/>
              </a:lnSpc>
            </a:pPr>
            <a:r>
              <a:rPr lang="en-US" altLang="zh-CN" sz="1063" dirty="0">
                <a:latin typeface="MS PGothic" pitchFamily="34" charset="-128"/>
                <a:ea typeface="MS PGothic" pitchFamily="34" charset="-128"/>
              </a:rPr>
              <a:t>10:00〜</a:t>
            </a:r>
            <a:r>
              <a:rPr lang="zh-CN" altLang="en-US" sz="1063" dirty="0">
                <a:latin typeface="MS PGothic" pitchFamily="34" charset="-128"/>
                <a:ea typeface="MS PGothic" pitchFamily="34" charset="-128"/>
              </a:rPr>
              <a:t>　○○○○○○</a:t>
            </a:r>
          </a:p>
          <a:p>
            <a:pPr>
              <a:lnSpc>
                <a:spcPts val="2000"/>
              </a:lnSpc>
            </a:pPr>
            <a:r>
              <a:rPr lang="en-US" altLang="zh-CN" sz="1063" dirty="0">
                <a:latin typeface="MS PGothic" pitchFamily="34" charset="-128"/>
                <a:ea typeface="MS PGothic" pitchFamily="34" charset="-128"/>
              </a:rPr>
              <a:t>11:00〜</a:t>
            </a:r>
            <a:r>
              <a:rPr lang="zh-CN" altLang="en-US" sz="1063" dirty="0">
                <a:latin typeface="MS PGothic" pitchFamily="34" charset="-128"/>
                <a:ea typeface="MS PGothic" pitchFamily="34" charset="-128"/>
              </a:rPr>
              <a:t>　○○○○○○</a:t>
            </a:r>
          </a:p>
          <a:p>
            <a:pPr>
              <a:lnSpc>
                <a:spcPts val="2000"/>
              </a:lnSpc>
            </a:pPr>
            <a:r>
              <a:rPr lang="en-US" altLang="zh-CN" sz="1063" dirty="0">
                <a:latin typeface="MS PGothic" pitchFamily="34" charset="-128"/>
                <a:ea typeface="MS PGothic" pitchFamily="34" charset="-128"/>
              </a:rPr>
              <a:t>12:00〜</a:t>
            </a:r>
            <a:r>
              <a:rPr lang="zh-CN" altLang="en-US" sz="1063" dirty="0">
                <a:latin typeface="MS PGothic" pitchFamily="34" charset="-128"/>
                <a:ea typeface="MS PGothic" pitchFamily="34" charset="-128"/>
              </a:rPr>
              <a:t>　○○○○○○</a:t>
            </a:r>
          </a:p>
          <a:p>
            <a:pPr>
              <a:lnSpc>
                <a:spcPts val="2000"/>
              </a:lnSpc>
            </a:pPr>
            <a:r>
              <a:rPr lang="en-US" altLang="zh-CN" sz="1063" dirty="0">
                <a:latin typeface="MS PGothic" pitchFamily="34" charset="-128"/>
                <a:ea typeface="MS PGothic" pitchFamily="34" charset="-128"/>
              </a:rPr>
              <a:t>14:00〜</a:t>
            </a:r>
            <a:r>
              <a:rPr lang="zh-CN" altLang="en-US" sz="1063" dirty="0">
                <a:latin typeface="MS PGothic" pitchFamily="34" charset="-128"/>
                <a:ea typeface="MS PGothic" pitchFamily="34" charset="-128"/>
              </a:rPr>
              <a:t>　○○○○○○</a:t>
            </a:r>
          </a:p>
          <a:p>
            <a:pPr>
              <a:lnSpc>
                <a:spcPts val="2000"/>
              </a:lnSpc>
            </a:pPr>
            <a:r>
              <a:rPr lang="en-US" altLang="zh-CN" sz="1063" dirty="0">
                <a:latin typeface="MS PGothic" pitchFamily="34" charset="-128"/>
                <a:ea typeface="MS PGothic" pitchFamily="34" charset="-128"/>
              </a:rPr>
              <a:t>16:00〜</a:t>
            </a:r>
            <a:r>
              <a:rPr lang="zh-CN" altLang="en-US" sz="1063" dirty="0">
                <a:latin typeface="MS PGothic" pitchFamily="34" charset="-128"/>
                <a:ea typeface="MS PGothic" pitchFamily="34" charset="-128"/>
              </a:rPr>
              <a:t>　○○○○○○</a:t>
            </a:r>
          </a:p>
          <a:p>
            <a:pPr>
              <a:lnSpc>
                <a:spcPts val="2000"/>
              </a:lnSpc>
            </a:pPr>
            <a:r>
              <a:rPr lang="en-US" altLang="zh-CN" sz="1063" dirty="0">
                <a:latin typeface="MS PGothic" pitchFamily="34" charset="-128"/>
                <a:ea typeface="MS PGothic" pitchFamily="34" charset="-128"/>
              </a:rPr>
              <a:t>16:30〜</a:t>
            </a:r>
            <a:r>
              <a:rPr lang="zh-CN" altLang="en-US" sz="1063" dirty="0">
                <a:latin typeface="MS PGothic" pitchFamily="34" charset="-128"/>
                <a:ea typeface="MS PGothic" pitchFamily="34" charset="-128"/>
              </a:rPr>
              <a:t>　○○○○○○</a:t>
            </a:r>
          </a:p>
          <a:p>
            <a:pPr>
              <a:lnSpc>
                <a:spcPts val="2000"/>
              </a:lnSpc>
            </a:pPr>
            <a:r>
              <a:rPr lang="en-US" altLang="zh-CN" sz="1063" dirty="0">
                <a:latin typeface="MS PGothic" pitchFamily="34" charset="-128"/>
                <a:ea typeface="MS PGothic" pitchFamily="34" charset="-128"/>
              </a:rPr>
              <a:t>18:00〜</a:t>
            </a:r>
            <a:r>
              <a:rPr lang="zh-CN" altLang="en-US" sz="1063" dirty="0">
                <a:latin typeface="MS PGothic" pitchFamily="34" charset="-128"/>
                <a:ea typeface="MS PGothic" pitchFamily="34" charset="-128"/>
              </a:rPr>
              <a:t>　○○○○○○</a:t>
            </a:r>
          </a:p>
        </p:txBody>
      </p:sp>
      <p:pic>
        <p:nvPicPr>
          <p:cNvPr id="2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0079" y="5837238"/>
            <a:ext cx="4799144" cy="34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659" y="6025726"/>
            <a:ext cx="4454307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4509938" y="5975702"/>
            <a:ext cx="1396536" cy="29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46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見学会・体験会</a:t>
            </a:r>
            <a:endParaRPr lang="zh-CN" altLang="en-US" sz="1346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pic>
        <p:nvPicPr>
          <p:cNvPr id="26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9477238"/>
            <a:ext cx="7792150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3121429" y="6343276"/>
            <a:ext cx="4336444" cy="555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63" dirty="0"/>
              <a:t>アスクルホームでは見学、体験会を行っています。</a:t>
            </a:r>
          </a:p>
          <a:p>
            <a:pPr>
              <a:lnSpc>
                <a:spcPct val="150000"/>
              </a:lnSpc>
            </a:pPr>
            <a:r>
              <a:rPr lang="ja-JP" altLang="en-US" sz="1063" dirty="0"/>
              <a:t>ご興味のある方、どんなところか知りたい方、お気軽にお問合せください。</a:t>
            </a:r>
            <a:endParaRPr lang="zh-CN" altLang="en-US" sz="1063" dirty="0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7073" y="6992138"/>
            <a:ext cx="1418954" cy="20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3324357" y="7272384"/>
            <a:ext cx="2371162" cy="3108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20" dirty="0">
                <a:latin typeface="MS PGothic" pitchFamily="34" charset="-128"/>
                <a:ea typeface="MS PGothic" pitchFamily="34" charset="-128"/>
              </a:rPr>
              <a:t>毎月 第</a:t>
            </a:r>
            <a:r>
              <a:rPr lang="en-US" altLang="zh-CN" sz="1420" dirty="0">
                <a:latin typeface="MS PGothic" pitchFamily="34" charset="-128"/>
                <a:ea typeface="MS PGothic" pitchFamily="34" charset="-128"/>
              </a:rPr>
              <a:t>1</a:t>
            </a:r>
            <a:r>
              <a:rPr lang="zh-CN" altLang="en-US" sz="1420" dirty="0">
                <a:latin typeface="MS PGothic" pitchFamily="34" charset="-128"/>
                <a:ea typeface="MS PGothic" pitchFamily="34" charset="-128"/>
              </a:rPr>
              <a:t>水曜日、第</a:t>
            </a:r>
            <a:r>
              <a:rPr lang="en-US" altLang="zh-CN" sz="1420" dirty="0">
                <a:latin typeface="MS PGothic" pitchFamily="34" charset="-128"/>
                <a:ea typeface="MS PGothic" pitchFamily="34" charset="-128"/>
              </a:rPr>
              <a:t>3</a:t>
            </a:r>
            <a:r>
              <a:rPr lang="zh-CN" altLang="en-US" sz="1420" dirty="0">
                <a:latin typeface="MS PGothic" pitchFamily="34" charset="-128"/>
                <a:ea typeface="MS PGothic" pitchFamily="34" charset="-128"/>
              </a:rPr>
              <a:t>水曜日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226164" y="6949979"/>
            <a:ext cx="622286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34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ご</a:t>
            </a:r>
            <a:r>
              <a:rPr lang="zh-CN" altLang="en-US" sz="1134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見学</a:t>
            </a:r>
          </a:p>
        </p:txBody>
      </p:sp>
      <p:pic>
        <p:nvPicPr>
          <p:cNvPr id="54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7073" y="7703963"/>
            <a:ext cx="1418954" cy="20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3226164" y="7661804"/>
            <a:ext cx="713657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1</a:t>
            </a:r>
            <a:r>
              <a:rPr lang="zh-CN" altLang="en-US" sz="1134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日体験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324357" y="7956846"/>
            <a:ext cx="1098378" cy="3108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20" dirty="0">
                <a:latin typeface="MS PGothic" pitchFamily="34" charset="-128"/>
                <a:ea typeface="MS PGothic" pitchFamily="34" charset="-128"/>
              </a:rPr>
              <a:t>毎週火曜日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496780" y="8042731"/>
            <a:ext cx="21499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/>
              <a:t>※</a:t>
            </a:r>
            <a:r>
              <a:rPr lang="ja-JP" altLang="en-US" sz="800" dirty="0"/>
              <a:t>ご持参いただくものは別途お知らせします。</a:t>
            </a:r>
            <a:endParaRPr lang="zh-CN" altLang="en-US" sz="800" dirty="0"/>
          </a:p>
        </p:txBody>
      </p:sp>
      <p:sp>
        <p:nvSpPr>
          <p:cNvPr id="36" name="TextBox 35"/>
          <p:cNvSpPr txBox="1"/>
          <p:nvPr/>
        </p:nvSpPr>
        <p:spPr>
          <a:xfrm>
            <a:off x="3309889" y="8474853"/>
            <a:ext cx="3910045" cy="483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920" dirty="0">
                <a:latin typeface="+mj-ea"/>
                <a:ea typeface="+mj-ea"/>
              </a:rPr>
              <a:t>※</a:t>
            </a:r>
            <a:r>
              <a:rPr lang="ja-JP" altLang="en-US" sz="920" dirty="0">
                <a:latin typeface="+mj-ea"/>
                <a:ea typeface="+mj-ea"/>
              </a:rPr>
              <a:t>上記以外でのご希望につきましては、個別にご対応いたしますので、</a:t>
            </a:r>
          </a:p>
          <a:p>
            <a:pPr>
              <a:lnSpc>
                <a:spcPct val="150000"/>
              </a:lnSpc>
            </a:pPr>
            <a:r>
              <a:rPr lang="ja-JP" altLang="en-US" sz="920" dirty="0">
                <a:latin typeface="+mj-ea"/>
                <a:ea typeface="+mj-ea"/>
              </a:rPr>
              <a:t>　お手数ですが、お問合せをお願いいたします。　　　　　　　　　担当：○○宛</a:t>
            </a:r>
            <a:endParaRPr lang="zh-CN" altLang="en-US" sz="920" dirty="0">
              <a:latin typeface="+mj-ea"/>
              <a:ea typeface="+mj-ea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05848" y="9601200"/>
            <a:ext cx="2238113" cy="4447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29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アスクルホーム</a:t>
            </a:r>
            <a:endParaRPr lang="zh-CN" altLang="en-US" sz="229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05848" y="10032658"/>
            <a:ext cx="659155" cy="2339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20" dirty="0">
                <a:solidFill>
                  <a:schemeClr val="bg1"/>
                </a:solidFill>
                <a:latin typeface="+mj-ea"/>
                <a:ea typeface="+mj-ea"/>
              </a:rPr>
              <a:t>お</a:t>
            </a:r>
            <a:r>
              <a:rPr lang="zh-CN" altLang="en-US" sz="920" dirty="0">
                <a:solidFill>
                  <a:schemeClr val="bg1"/>
                </a:solidFill>
                <a:latin typeface="+mj-ea"/>
                <a:ea typeface="+mj-ea"/>
              </a:rPr>
              <a:t>問合</a:t>
            </a:r>
            <a:r>
              <a:rPr lang="ja-JP" altLang="en-US" sz="920" dirty="0">
                <a:solidFill>
                  <a:schemeClr val="bg1"/>
                </a:solidFill>
                <a:latin typeface="+mj-ea"/>
                <a:ea typeface="+mj-ea"/>
              </a:rPr>
              <a:t>せ</a:t>
            </a:r>
            <a:endParaRPr lang="zh-CN" altLang="en-US" sz="92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41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98" y="10360025"/>
            <a:ext cx="348972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748446" y="10099333"/>
            <a:ext cx="4166525" cy="7248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11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03-1234-1111</a:t>
            </a:r>
            <a:endParaRPr lang="zh-CN" altLang="en-US" sz="411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160136" y="9568113"/>
            <a:ext cx="729687" cy="255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受付時間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160136" y="9918358"/>
            <a:ext cx="2265364" cy="788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午前</a:t>
            </a:r>
            <a:r>
              <a:rPr lang="en-US" altLang="zh-CN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10</a:t>
            </a:r>
            <a:r>
              <a:rPr lang="zh-CN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時</a:t>
            </a:r>
            <a:r>
              <a:rPr lang="en-US" altLang="zh-CN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〜</a:t>
            </a:r>
            <a:r>
              <a:rPr lang="zh-CN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午後</a:t>
            </a:r>
            <a:r>
              <a:rPr lang="en-US" altLang="zh-CN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5</a:t>
            </a:r>
            <a:r>
              <a:rPr lang="zh-CN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時</a:t>
            </a:r>
          </a:p>
          <a:p>
            <a:pPr>
              <a:lnSpc>
                <a:spcPct val="150000"/>
              </a:lnSpc>
            </a:pPr>
            <a:r>
              <a:rPr lang="zh-CN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東京都江東区豊洲３</a:t>
            </a:r>
            <a:r>
              <a:rPr lang="en-US" altLang="zh-CN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-</a:t>
            </a:r>
            <a:r>
              <a:rPr lang="zh-CN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２</a:t>
            </a:r>
            <a:r>
              <a:rPr lang="en-US" altLang="zh-CN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-</a:t>
            </a:r>
            <a:r>
              <a:rPr lang="zh-CN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３</a:t>
            </a:r>
          </a:p>
          <a:p>
            <a:pPr>
              <a:lnSpc>
                <a:spcPct val="150000"/>
              </a:lnSpc>
            </a:pPr>
            <a:r>
              <a:rPr lang="ja-JP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メールのお</a:t>
            </a:r>
            <a:r>
              <a:rPr lang="zh-CN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問合</a:t>
            </a:r>
            <a:r>
              <a:rPr lang="ja-JP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せ：</a:t>
            </a:r>
            <a:r>
              <a:rPr lang="en-US" altLang="zh-CN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oxoxoxoxo@oo.xx</a:t>
            </a:r>
            <a:endParaRPr lang="zh-CN" altLang="en-US" sz="106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45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248" y="9686315"/>
            <a:ext cx="1692000" cy="7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6356238" y="9977393"/>
            <a:ext cx="1507144" cy="223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50" dirty="0">
                <a:solidFill>
                  <a:schemeClr val="bg1"/>
                </a:solidFill>
                <a:latin typeface="+mj-ea"/>
                <a:ea typeface="+mj-ea"/>
              </a:rPr>
              <a:t>※</a:t>
            </a:r>
            <a:r>
              <a:rPr lang="ja-JP" altLang="en-US" sz="850" dirty="0">
                <a:solidFill>
                  <a:schemeClr val="bg1"/>
                </a:solidFill>
                <a:latin typeface="+mj-ea"/>
                <a:ea typeface="+mj-ea"/>
              </a:rPr>
              <a:t>第３月曜日はお休みです。</a:t>
            </a:r>
            <a:endParaRPr lang="zh-CN" altLang="en-US" sz="85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006499" y="370891"/>
            <a:ext cx="460414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56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アスクルホーム</a:t>
            </a:r>
            <a:endParaRPr lang="zh-CN" altLang="en-US" sz="56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34643" y="412592"/>
            <a:ext cx="4594528" cy="8996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5246" spc="300" dirty="0">
                <a:solidFill>
                  <a:srgbClr val="1B7E3B"/>
                </a:solidFill>
                <a:latin typeface="HGPSoeiKakugothicUB" pitchFamily="34" charset="-128"/>
                <a:ea typeface="HGPSoeiKakugothicUB" pitchFamily="34" charset="-128"/>
              </a:rPr>
              <a:t>アスクルホーム</a:t>
            </a:r>
            <a:endParaRPr lang="zh-CN" altLang="en-US" sz="5246" spc="300" dirty="0">
              <a:solidFill>
                <a:srgbClr val="1B7E3B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401</Words>
  <Application>Microsoft Office PowerPoint</Application>
  <PresentationFormat>ユーザー設定</PresentationFormat>
  <Paragraphs>63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HGPSoeiKakugothicUB</vt:lpstr>
      <vt:lpstr>HGSSoeiKakugothicUB</vt:lpstr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2016-07-28T23:59:07Z</dcterms:created>
  <dcterms:modified xsi:type="dcterms:W3CDTF">2017-02-22T02:32:03Z</dcterms:modified>
</cp:coreProperties>
</file>