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B2C00"/>
    <a:srgbClr val="6B2B00"/>
    <a:srgbClr val="682F00"/>
    <a:srgbClr val="1B7E3B"/>
    <a:srgbClr val="231815"/>
    <a:srgbClr val="E94708"/>
    <a:srgbClr val="906E30"/>
    <a:srgbClr val="82582D"/>
    <a:srgbClr val="A4723A"/>
    <a:srgbClr val="66472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13" Type="http://schemas.openxmlformats.org/officeDocument/2006/relationships/image" Target="../media/image12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12" Type="http://schemas.openxmlformats.org/officeDocument/2006/relationships/image" Target="../media/image11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11" Type="http://schemas.openxmlformats.org/officeDocument/2006/relationships/image" Target="../media/image10.emf"/><Relationship Id="rId5" Type="http://schemas.openxmlformats.org/officeDocument/2006/relationships/image" Target="../media/image4.emf"/><Relationship Id="rId10" Type="http://schemas.openxmlformats.org/officeDocument/2006/relationships/image" Target="../media/image9.emf"/><Relationship Id="rId4" Type="http://schemas.openxmlformats.org/officeDocument/2006/relationships/image" Target="../media/image3.emf"/><Relationship Id="rId9" Type="http://schemas.openxmlformats.org/officeDocument/2006/relationships/image" Target="../media/image8.emf"/><Relationship Id="rId14" Type="http://schemas.openxmlformats.org/officeDocument/2006/relationships/image" Target="../media/image1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9" name="Picture 15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83922" y="7003750"/>
            <a:ext cx="4947161" cy="23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5" name="Picture 7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2529" y="9467713"/>
            <a:ext cx="7792150" cy="14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1" name="正方形/長方形 58"/>
          <p:cNvSpPr/>
          <p:nvPr/>
        </p:nvSpPr>
        <p:spPr>
          <a:xfrm>
            <a:off x="0" y="0"/>
            <a:ext cx="7775575" cy="5220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2927463" y="6018186"/>
            <a:ext cx="105028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35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施設</a:t>
            </a:r>
            <a:r>
              <a:rPr lang="ja-JP" altLang="en-US" sz="135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の</a:t>
            </a:r>
            <a:r>
              <a:rPr lang="zh-CN" altLang="en-US" sz="135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特徴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4109790" y="7079150"/>
            <a:ext cx="1309974" cy="29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346" b="1" dirty="0">
                <a:solidFill>
                  <a:srgbClr val="6B2C00"/>
                </a:solidFill>
                <a:latin typeface="+mj-ea"/>
                <a:ea typeface="+mj-ea"/>
              </a:rPr>
              <a:t>見学会・体験会</a:t>
            </a:r>
            <a:endParaRPr lang="zh-CN" altLang="en-US" sz="1346" b="1" dirty="0">
              <a:solidFill>
                <a:srgbClr val="6B2C00"/>
              </a:solidFill>
              <a:latin typeface="+mj-ea"/>
              <a:ea typeface="+mj-ea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2746749" y="7410487"/>
            <a:ext cx="4336444" cy="46230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1500"/>
              </a:lnSpc>
            </a:pPr>
            <a:r>
              <a:rPr lang="ja-JP" altLang="en-US" sz="1063" dirty="0"/>
              <a:t>アスクルホームでは見学、体験会を行っています。</a:t>
            </a:r>
          </a:p>
          <a:p>
            <a:pPr>
              <a:lnSpc>
                <a:spcPts val="1500"/>
              </a:lnSpc>
            </a:pPr>
            <a:r>
              <a:rPr lang="ja-JP" altLang="en-US" sz="1063" dirty="0"/>
              <a:t>ご興味のある方、どんなところか知りたい方、お気軽にお問合せください。</a:t>
            </a:r>
            <a:endParaRPr lang="zh-CN" altLang="en-US" sz="1063" dirty="0"/>
          </a:p>
        </p:txBody>
      </p:sp>
      <p:sp>
        <p:nvSpPr>
          <p:cNvPr id="28" name="TextBox 27"/>
          <p:cNvSpPr txBox="1"/>
          <p:nvPr/>
        </p:nvSpPr>
        <p:spPr>
          <a:xfrm>
            <a:off x="2797086" y="8283723"/>
            <a:ext cx="2141933" cy="2886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276" b="1" dirty="0">
                <a:latin typeface="MS PGothic" pitchFamily="34" charset="-128"/>
                <a:ea typeface="MS PGothic" pitchFamily="34" charset="-128"/>
              </a:rPr>
              <a:t>毎月 第</a:t>
            </a:r>
            <a:r>
              <a:rPr lang="en-US" altLang="zh-CN" sz="1276" b="1" dirty="0">
                <a:latin typeface="MS PGothic" pitchFamily="34" charset="-128"/>
                <a:ea typeface="MS PGothic" pitchFamily="34" charset="-128"/>
              </a:rPr>
              <a:t>1</a:t>
            </a:r>
            <a:r>
              <a:rPr lang="zh-CN" altLang="en-US" sz="1276" b="1" dirty="0">
                <a:latin typeface="MS PGothic" pitchFamily="34" charset="-128"/>
                <a:ea typeface="MS PGothic" pitchFamily="34" charset="-128"/>
              </a:rPr>
              <a:t>水曜日、第</a:t>
            </a:r>
            <a:r>
              <a:rPr lang="en-US" altLang="zh-CN" sz="1276" b="1" dirty="0">
                <a:latin typeface="MS PGothic" pitchFamily="34" charset="-128"/>
                <a:ea typeface="MS PGothic" pitchFamily="34" charset="-128"/>
              </a:rPr>
              <a:t>3</a:t>
            </a:r>
            <a:r>
              <a:rPr lang="zh-CN" altLang="en-US" sz="1276" b="1" dirty="0">
                <a:latin typeface="MS PGothic" pitchFamily="34" charset="-128"/>
                <a:ea typeface="MS PGothic" pitchFamily="34" charset="-128"/>
              </a:rPr>
              <a:t>水曜日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5639782" y="8264781"/>
            <a:ext cx="1002197" cy="2886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ja-JP"/>
            </a:defPPr>
            <a:lvl1pPr>
              <a:defRPr sz="1276">
                <a:latin typeface="MS PGothic" pitchFamily="34" charset="-128"/>
                <a:ea typeface="MS PGothic" pitchFamily="34" charset="-128"/>
              </a:defRPr>
            </a:lvl1pPr>
          </a:lstStyle>
          <a:p>
            <a:r>
              <a:rPr lang="zh-CN" altLang="en-US" b="1" dirty="0"/>
              <a:t>毎週火曜日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5663016" y="8513239"/>
            <a:ext cx="1747594" cy="1908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640" dirty="0"/>
              <a:t>※</a:t>
            </a:r>
            <a:r>
              <a:rPr lang="ja-JP" altLang="en-US" sz="640" dirty="0"/>
              <a:t>ご持参いただくものは別途お知らせします。</a:t>
            </a:r>
            <a:endParaRPr lang="zh-CN" altLang="en-US" sz="640" dirty="0"/>
          </a:p>
        </p:txBody>
      </p:sp>
      <p:sp>
        <p:nvSpPr>
          <p:cNvPr id="36" name="TextBox 35"/>
          <p:cNvSpPr txBox="1"/>
          <p:nvPr/>
        </p:nvSpPr>
        <p:spPr>
          <a:xfrm>
            <a:off x="2813936" y="8789893"/>
            <a:ext cx="3910045" cy="4489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altLang="ja-JP" sz="920" dirty="0">
                <a:latin typeface="+mj-ea"/>
                <a:ea typeface="+mj-ea"/>
              </a:rPr>
              <a:t>※</a:t>
            </a:r>
            <a:r>
              <a:rPr lang="ja-JP" altLang="en-US" sz="920" dirty="0">
                <a:latin typeface="+mj-ea"/>
                <a:ea typeface="+mj-ea"/>
              </a:rPr>
              <a:t>上記以外でのご希望につきましては、個別にご対応いたしますので、</a:t>
            </a:r>
          </a:p>
          <a:p>
            <a:pPr>
              <a:lnSpc>
                <a:spcPts val="1500"/>
              </a:lnSpc>
            </a:pPr>
            <a:r>
              <a:rPr lang="ja-JP" altLang="en-US" sz="920" dirty="0">
                <a:latin typeface="+mj-ea"/>
                <a:ea typeface="+mj-ea"/>
              </a:rPr>
              <a:t>　お手数ですが、お問合せをお願いいたします。　　　　　　　　　担当：○○宛</a:t>
            </a:r>
            <a:endParaRPr lang="zh-CN" altLang="en-US" sz="920" dirty="0">
              <a:latin typeface="+mj-ea"/>
              <a:ea typeface="+mj-ea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305848" y="9601200"/>
            <a:ext cx="2238113" cy="4447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29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アスクルホーム</a:t>
            </a:r>
            <a:endParaRPr lang="zh-CN" altLang="en-US" sz="2290" dirty="0">
              <a:solidFill>
                <a:schemeClr val="bg1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305848" y="10032658"/>
            <a:ext cx="659155" cy="2339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20" dirty="0">
                <a:solidFill>
                  <a:schemeClr val="bg1"/>
                </a:solidFill>
                <a:latin typeface="+mj-ea"/>
                <a:ea typeface="+mj-ea"/>
              </a:rPr>
              <a:t>お</a:t>
            </a:r>
            <a:r>
              <a:rPr lang="zh-CN" altLang="en-US" sz="920" dirty="0">
                <a:solidFill>
                  <a:schemeClr val="bg1"/>
                </a:solidFill>
                <a:latin typeface="+mj-ea"/>
                <a:ea typeface="+mj-ea"/>
              </a:rPr>
              <a:t>問合</a:t>
            </a:r>
            <a:r>
              <a:rPr lang="ja-JP" altLang="en-US" sz="920" dirty="0">
                <a:solidFill>
                  <a:schemeClr val="bg1"/>
                </a:solidFill>
                <a:latin typeface="+mj-ea"/>
                <a:ea typeface="+mj-ea"/>
              </a:rPr>
              <a:t>せ</a:t>
            </a:r>
            <a:endParaRPr lang="zh-CN" altLang="en-US" sz="92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pic>
        <p:nvPicPr>
          <p:cNvPr id="41" name="Picture 12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2998" y="10360025"/>
            <a:ext cx="348972" cy="4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2" name="TextBox 41"/>
          <p:cNvSpPr txBox="1"/>
          <p:nvPr/>
        </p:nvSpPr>
        <p:spPr>
          <a:xfrm>
            <a:off x="748446" y="10099333"/>
            <a:ext cx="4166525" cy="7248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11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03-1234-1111</a:t>
            </a:r>
            <a:endParaRPr lang="zh-CN" altLang="en-US" sz="4110" dirty="0">
              <a:solidFill>
                <a:schemeClr val="bg1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5160136" y="9596688"/>
            <a:ext cx="729687" cy="2554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受付時間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160136" y="9918358"/>
            <a:ext cx="2265364" cy="788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午前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10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時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〜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午後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5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時</a:t>
            </a:r>
          </a:p>
          <a:p>
            <a:pPr>
              <a:lnSpc>
                <a:spcPct val="150000"/>
              </a:lnSpc>
            </a:pP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東京都江東区豊洲３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-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２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-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３</a:t>
            </a:r>
          </a:p>
          <a:p>
            <a:pPr>
              <a:lnSpc>
                <a:spcPct val="150000"/>
              </a:lnSpc>
            </a:pP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メールのお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問合</a:t>
            </a: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せ：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oxoxoxoxo@oo.xx</a:t>
            </a:r>
            <a:endParaRPr lang="zh-CN" altLang="en-US" sz="106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6356238" y="9977393"/>
            <a:ext cx="1507144" cy="2231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850" dirty="0">
                <a:solidFill>
                  <a:schemeClr val="bg1"/>
                </a:solidFill>
                <a:latin typeface="+mj-ea"/>
                <a:ea typeface="+mj-ea"/>
              </a:rPr>
              <a:t>※</a:t>
            </a:r>
            <a:r>
              <a:rPr lang="ja-JP" altLang="en-US" sz="850" dirty="0">
                <a:solidFill>
                  <a:schemeClr val="bg1"/>
                </a:solidFill>
                <a:latin typeface="+mj-ea"/>
                <a:ea typeface="+mj-ea"/>
              </a:rPr>
              <a:t>第３月曜日はお休みです。</a:t>
            </a:r>
            <a:endParaRPr lang="zh-CN" altLang="en-US" sz="85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pic>
        <p:nvPicPr>
          <p:cNvPr id="2" name="Picture 3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87977" y="1243161"/>
            <a:ext cx="934627" cy="925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9" name="Picture 4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79763" y="1243161"/>
            <a:ext cx="935974" cy="925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2" name="Picture 3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40792" y="1243161"/>
            <a:ext cx="934627" cy="925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3" name="Picture 4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06374" y="1243161"/>
            <a:ext cx="935974" cy="925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5" name="TextBox 54"/>
          <p:cNvSpPr txBox="1"/>
          <p:nvPr/>
        </p:nvSpPr>
        <p:spPr>
          <a:xfrm>
            <a:off x="5082645" y="1118822"/>
            <a:ext cx="1008609" cy="10802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64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介</a:t>
            </a:r>
          </a:p>
        </p:txBody>
      </p:sp>
      <p:sp>
        <p:nvSpPr>
          <p:cNvPr id="56" name="TextBox 55"/>
          <p:cNvSpPr txBox="1"/>
          <p:nvPr/>
        </p:nvSpPr>
        <p:spPr>
          <a:xfrm>
            <a:off x="3904431" y="1118822"/>
            <a:ext cx="1008609" cy="10802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64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紹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2771997" y="1118822"/>
            <a:ext cx="1008609" cy="10802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64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設</a:t>
            </a:r>
          </a:p>
        </p:txBody>
      </p:sp>
      <p:sp>
        <p:nvSpPr>
          <p:cNvPr id="58" name="TextBox 57"/>
          <p:cNvSpPr txBox="1"/>
          <p:nvPr/>
        </p:nvSpPr>
        <p:spPr>
          <a:xfrm>
            <a:off x="1550708" y="1118822"/>
            <a:ext cx="1008609" cy="10802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642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施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2264801" y="444227"/>
            <a:ext cx="317106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3600" dirty="0">
                <a:solidFill>
                  <a:schemeClr val="bg1"/>
                </a:solidFill>
                <a:latin typeface="+mj-ea"/>
                <a:ea typeface="+mj-ea"/>
              </a:rPr>
              <a:t>アスクルホーム</a:t>
            </a:r>
            <a:endParaRPr lang="zh-CN" altLang="en-US" sz="36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2273777" y="481802"/>
            <a:ext cx="3145413" cy="60875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3356" spc="200" dirty="0">
                <a:solidFill>
                  <a:srgbClr val="682F00"/>
                </a:solidFill>
                <a:latin typeface="+mj-ea"/>
                <a:ea typeface="+mj-ea"/>
              </a:rPr>
              <a:t>アスクルホーム</a:t>
            </a:r>
            <a:endParaRPr lang="zh-CN" altLang="en-US" sz="3356" spc="200" dirty="0">
              <a:solidFill>
                <a:srgbClr val="682F00"/>
              </a:solidFill>
              <a:latin typeface="+mj-ea"/>
              <a:ea typeface="+mj-ea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3051990" y="5365248"/>
            <a:ext cx="4425841" cy="1512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ct val="150000"/>
              </a:lnSpc>
            </a:pPr>
            <a:r>
              <a:rPr lang="ja-JP" altLang="en-US" sz="780" dirty="0"/>
              <a:t>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</a:t>
            </a:r>
            <a:endParaRPr lang="zh-CN" altLang="en-US" sz="780" dirty="0"/>
          </a:p>
        </p:txBody>
      </p:sp>
      <p:pic>
        <p:nvPicPr>
          <p:cNvPr id="67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72179" y="9714890"/>
            <a:ext cx="1692000" cy="75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9" name="Picture 9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1676" y="5434013"/>
            <a:ext cx="2592000" cy="2642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1" name="TextBox 30"/>
          <p:cNvSpPr txBox="1"/>
          <p:nvPr/>
        </p:nvSpPr>
        <p:spPr>
          <a:xfrm>
            <a:off x="1091408" y="5388227"/>
            <a:ext cx="1050288" cy="29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346" dirty="0">
                <a:solidFill>
                  <a:srgbClr val="6B2B00"/>
                </a:solidFill>
                <a:latin typeface="MS PGothic" pitchFamily="34" charset="-128"/>
                <a:ea typeface="MS PGothic" pitchFamily="34" charset="-128"/>
              </a:rPr>
              <a:t>施設</a:t>
            </a:r>
            <a:r>
              <a:rPr lang="ja-JP" altLang="en-US" sz="1346" dirty="0">
                <a:solidFill>
                  <a:srgbClr val="6B2B00"/>
                </a:solidFill>
                <a:latin typeface="MS PGothic" pitchFamily="34" charset="-128"/>
                <a:ea typeface="MS PGothic" pitchFamily="34" charset="-128"/>
              </a:rPr>
              <a:t>の</a:t>
            </a:r>
            <a:r>
              <a:rPr lang="zh-CN" altLang="en-US" sz="1346" dirty="0">
                <a:solidFill>
                  <a:srgbClr val="6B2B00"/>
                </a:solidFill>
                <a:latin typeface="MS PGothic" pitchFamily="34" charset="-128"/>
                <a:ea typeface="MS PGothic" pitchFamily="34" charset="-128"/>
              </a:rPr>
              <a:t>特徴</a:t>
            </a:r>
          </a:p>
        </p:txBody>
      </p:sp>
      <p:pic>
        <p:nvPicPr>
          <p:cNvPr id="37" name="Picture 11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4609" y="7027998"/>
            <a:ext cx="1845955" cy="23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3" name="TextBox 22"/>
          <p:cNvSpPr txBox="1"/>
          <p:nvPr/>
        </p:nvSpPr>
        <p:spPr>
          <a:xfrm>
            <a:off x="550664" y="7785467"/>
            <a:ext cx="1577029" cy="14426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10:00〜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  <a:p>
            <a:pPr>
              <a:lnSpc>
                <a:spcPts val="18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11:00〜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  <a:p>
            <a:pPr>
              <a:lnSpc>
                <a:spcPts val="18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12:00〜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  <a:p>
            <a:pPr>
              <a:lnSpc>
                <a:spcPts val="18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14:00〜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  <a:p>
            <a:pPr>
              <a:lnSpc>
                <a:spcPts val="18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16:00〜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  <a:p>
            <a:pPr>
              <a:lnSpc>
                <a:spcPts val="18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18:00〜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</p:txBody>
      </p:sp>
      <p:pic>
        <p:nvPicPr>
          <p:cNvPr id="1036" name="Picture 12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1408" y="5891327"/>
            <a:ext cx="630000" cy="63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0" name="TextBox 49"/>
          <p:cNvSpPr txBox="1"/>
          <p:nvPr/>
        </p:nvSpPr>
        <p:spPr>
          <a:xfrm>
            <a:off x="528083" y="6008930"/>
            <a:ext cx="474810" cy="3757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921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3</a:t>
            </a:r>
            <a:r>
              <a:rPr lang="ja-JP" altLang="en-US" sz="921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つの</a:t>
            </a:r>
          </a:p>
          <a:p>
            <a:r>
              <a:rPr lang="zh-CN" altLang="en-US" sz="921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特徴</a:t>
            </a:r>
          </a:p>
        </p:txBody>
      </p:sp>
      <p:pic>
        <p:nvPicPr>
          <p:cNvPr id="1037" name="Picture 13"/>
          <p:cNvPicPr>
            <a:picLocks noChangeAspect="1" noChangeArrowheads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33584" y="5916002"/>
            <a:ext cx="105600" cy="63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1" name="TextBox 60"/>
          <p:cNvSpPr txBox="1"/>
          <p:nvPr/>
        </p:nvSpPr>
        <p:spPr>
          <a:xfrm>
            <a:off x="1289790" y="5789520"/>
            <a:ext cx="1564852" cy="3108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20" dirty="0"/>
              <a:t>健康面のサポート</a:t>
            </a:r>
            <a:endParaRPr lang="zh-CN" altLang="en-US" sz="1420" dirty="0"/>
          </a:p>
        </p:txBody>
      </p:sp>
      <p:sp>
        <p:nvSpPr>
          <p:cNvPr id="63" name="TextBox 62"/>
          <p:cNvSpPr txBox="1"/>
          <p:nvPr/>
        </p:nvSpPr>
        <p:spPr>
          <a:xfrm>
            <a:off x="1308840" y="6070618"/>
            <a:ext cx="1563248" cy="3108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20" dirty="0"/>
              <a:t>きめ細やかなケア</a:t>
            </a:r>
            <a:endParaRPr lang="zh-CN" altLang="en-US" sz="1420" dirty="0"/>
          </a:p>
        </p:txBody>
      </p:sp>
      <p:sp>
        <p:nvSpPr>
          <p:cNvPr id="64" name="TextBox 63"/>
          <p:cNvSpPr txBox="1"/>
          <p:nvPr/>
        </p:nvSpPr>
        <p:spPr>
          <a:xfrm>
            <a:off x="1280265" y="6340379"/>
            <a:ext cx="1281120" cy="3108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20" dirty="0"/>
              <a:t>自主性の尊重</a:t>
            </a:r>
            <a:endParaRPr lang="zh-CN" altLang="en-US" sz="1420" dirty="0"/>
          </a:p>
        </p:txBody>
      </p:sp>
      <p:pic>
        <p:nvPicPr>
          <p:cNvPr id="1038" name="Picture 14"/>
          <p:cNvPicPr>
            <a:picLocks noChangeAspect="1" noChangeArrowheads="1"/>
          </p:cNvPicPr>
          <p:nvPr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3990" y="7108961"/>
            <a:ext cx="1692000" cy="28487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1" name="TextBox 80"/>
          <p:cNvSpPr txBox="1"/>
          <p:nvPr/>
        </p:nvSpPr>
        <p:spPr>
          <a:xfrm>
            <a:off x="448735" y="7080542"/>
            <a:ext cx="1653017" cy="29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346" b="1" dirty="0">
                <a:solidFill>
                  <a:srgbClr val="6B2C00"/>
                </a:solidFill>
                <a:latin typeface="+mj-ea"/>
                <a:ea typeface="+mj-ea"/>
              </a:rPr>
              <a:t>一日のスケジュール</a:t>
            </a:r>
            <a:endParaRPr lang="zh-CN" altLang="en-US" sz="1346" b="1" dirty="0">
              <a:solidFill>
                <a:srgbClr val="6B2C00"/>
              </a:solidFill>
              <a:latin typeface="+mj-ea"/>
              <a:ea typeface="+mj-ea"/>
            </a:endParaRPr>
          </a:p>
        </p:txBody>
      </p:sp>
      <p:sp>
        <p:nvSpPr>
          <p:cNvPr id="66" name="TextBox 65"/>
          <p:cNvSpPr txBox="1"/>
          <p:nvPr/>
        </p:nvSpPr>
        <p:spPr>
          <a:xfrm>
            <a:off x="477036" y="7413805"/>
            <a:ext cx="1697901" cy="4194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63" dirty="0"/>
              <a:t>１日の施設での過ごし方を</a:t>
            </a:r>
          </a:p>
          <a:p>
            <a:r>
              <a:rPr lang="ja-JP" altLang="en-US" sz="1063" dirty="0"/>
              <a:t>ご紹介します。</a:t>
            </a:r>
            <a:endParaRPr lang="zh-CN" altLang="en-US" sz="1063" dirty="0"/>
          </a:p>
        </p:txBody>
      </p:sp>
      <p:pic>
        <p:nvPicPr>
          <p:cNvPr id="1040" name="Picture 16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18049" y="7118049"/>
            <a:ext cx="4680000" cy="2610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41" name="Picture 17"/>
          <p:cNvPicPr>
            <a:picLocks noChangeAspect="1" noChangeArrowheads="1"/>
          </p:cNvPicPr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63650" y="7990772"/>
            <a:ext cx="755031" cy="205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6" name="TextBox 85"/>
          <p:cNvSpPr txBox="1"/>
          <p:nvPr/>
        </p:nvSpPr>
        <p:spPr>
          <a:xfrm>
            <a:off x="2931526" y="7944232"/>
            <a:ext cx="622286" cy="26686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134" dirty="0">
                <a:solidFill>
                  <a:schemeClr val="bg1"/>
                </a:solidFill>
                <a:latin typeface="+mj-ea"/>
                <a:ea typeface="+mj-ea"/>
              </a:rPr>
              <a:t>ご</a:t>
            </a:r>
            <a:r>
              <a:rPr lang="zh-CN" altLang="en-US" sz="1134" dirty="0">
                <a:solidFill>
                  <a:schemeClr val="bg1"/>
                </a:solidFill>
                <a:latin typeface="+mj-ea"/>
                <a:ea typeface="+mj-ea"/>
              </a:rPr>
              <a:t>見学</a:t>
            </a:r>
          </a:p>
        </p:txBody>
      </p:sp>
      <p:pic>
        <p:nvPicPr>
          <p:cNvPr id="87" name="Picture 17"/>
          <p:cNvPicPr>
            <a:picLocks noChangeAspect="1" noChangeArrowheads="1"/>
          </p:cNvPicPr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59399" y="7990772"/>
            <a:ext cx="755031" cy="205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8" name="TextBox 87"/>
          <p:cNvSpPr txBox="1"/>
          <p:nvPr/>
        </p:nvSpPr>
        <p:spPr>
          <a:xfrm>
            <a:off x="5775382" y="7950145"/>
            <a:ext cx="713657" cy="26686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134" dirty="0">
                <a:solidFill>
                  <a:schemeClr val="bg1"/>
                </a:solidFill>
                <a:latin typeface="+mj-ea"/>
                <a:ea typeface="+mj-ea"/>
              </a:rPr>
              <a:t>1</a:t>
            </a:r>
            <a:r>
              <a:rPr lang="zh-CN" altLang="en-US" sz="1134" dirty="0">
                <a:solidFill>
                  <a:schemeClr val="bg1"/>
                </a:solidFill>
                <a:latin typeface="+mj-ea"/>
                <a:ea typeface="+mj-ea"/>
              </a:rPr>
              <a:t>日体験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449</Words>
  <Application>Microsoft Office PowerPoint</Application>
  <PresentationFormat>ユーザー設定</PresentationFormat>
  <Paragraphs>60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HGPSoeiKakugothicUB</vt:lpstr>
      <vt:lpstr>HGSSoeiKakugothicUB</vt:lpstr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2016-07-29T00:12:34Z</dcterms:created>
  <dcterms:modified xsi:type="dcterms:W3CDTF">2017-02-22T02:34:46Z</dcterms:modified>
</cp:coreProperties>
</file>

<file path=docProps/thumbnail.jpeg>
</file>