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23C5B"/>
    <a:srgbClr val="751C35"/>
    <a:srgbClr val="E94708"/>
    <a:srgbClr val="906E30"/>
    <a:srgbClr val="82582D"/>
    <a:srgbClr val="A4723A"/>
    <a:srgbClr val="664724"/>
    <a:srgbClr val="645226"/>
    <a:srgbClr val="640000"/>
    <a:srgbClr val="3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2017/2/22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13" Type="http://schemas.openxmlformats.org/officeDocument/2006/relationships/image" Target="../media/image12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12" Type="http://schemas.openxmlformats.org/officeDocument/2006/relationships/image" Target="../media/image11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11" Type="http://schemas.openxmlformats.org/officeDocument/2006/relationships/image" Target="../media/image10.emf"/><Relationship Id="rId5" Type="http://schemas.openxmlformats.org/officeDocument/2006/relationships/image" Target="../media/image4.emf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Relationship Id="rId14" Type="http://schemas.openxmlformats.org/officeDocument/2006/relationships/image" Target="../media/image1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9" y="0"/>
            <a:ext cx="7783746" cy="109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514" y="9456986"/>
            <a:ext cx="7811791" cy="148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48995" y="551504"/>
            <a:ext cx="505279" cy="2123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80" dirty="0">
                <a:solidFill>
                  <a:srgbClr val="751C35"/>
                </a:solidFill>
              </a:rPr>
              <a:t>【</a:t>
            </a:r>
            <a:r>
              <a:rPr lang="zh-CN" altLang="en-US" sz="780" dirty="0">
                <a:solidFill>
                  <a:srgbClr val="751C35"/>
                </a:solidFill>
              </a:rPr>
              <a:t>仕事</a:t>
            </a:r>
            <a:r>
              <a:rPr lang="en-US" altLang="zh-CN" sz="780" dirty="0">
                <a:solidFill>
                  <a:srgbClr val="751C35"/>
                </a:solidFill>
              </a:rPr>
              <a:t>】</a:t>
            </a:r>
            <a:endParaRPr lang="zh-CN" altLang="en-US" sz="780" dirty="0">
              <a:solidFill>
                <a:srgbClr val="751C3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88163" y="551504"/>
            <a:ext cx="582211" cy="2123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80" dirty="0">
                <a:solidFill>
                  <a:srgbClr val="751C35"/>
                </a:solidFill>
              </a:rPr>
              <a:t>【</a:t>
            </a:r>
            <a:r>
              <a:rPr lang="zh-CN" altLang="en-US" sz="780" dirty="0">
                <a:solidFill>
                  <a:srgbClr val="751C35"/>
                </a:solidFill>
              </a:rPr>
              <a:t>生活</a:t>
            </a:r>
            <a:r>
              <a:rPr lang="en-US" altLang="zh-CN" sz="780" dirty="0">
                <a:solidFill>
                  <a:srgbClr val="751C35"/>
                </a:solidFill>
              </a:rPr>
              <a:t>】</a:t>
            </a:r>
            <a:endParaRPr lang="zh-CN" altLang="en-US" sz="780" dirty="0">
              <a:solidFill>
                <a:srgbClr val="751C35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74569" y="551504"/>
            <a:ext cx="582211" cy="2123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80" dirty="0">
                <a:solidFill>
                  <a:srgbClr val="751C35"/>
                </a:solidFill>
              </a:rPr>
              <a:t>【</a:t>
            </a:r>
            <a:r>
              <a:rPr lang="zh-CN" altLang="en-US" sz="780" dirty="0">
                <a:solidFill>
                  <a:srgbClr val="751C35"/>
                </a:solidFill>
              </a:rPr>
              <a:t>調和</a:t>
            </a:r>
            <a:r>
              <a:rPr lang="en-US" altLang="zh-CN" sz="780" dirty="0">
                <a:solidFill>
                  <a:srgbClr val="751C35"/>
                </a:solidFill>
              </a:rPr>
              <a:t>】</a:t>
            </a:r>
            <a:endParaRPr lang="zh-CN" altLang="en-US" sz="780" dirty="0">
              <a:solidFill>
                <a:srgbClr val="751C35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74393" y="752860"/>
            <a:ext cx="6113533" cy="32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76" spc="150" dirty="0">
                <a:solidFill>
                  <a:srgbClr val="751C3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Work </a:t>
            </a:r>
            <a:r>
              <a:rPr lang="ja-JP" altLang="en-US" sz="1276" spc="150" dirty="0">
                <a:solidFill>
                  <a:srgbClr val="751C3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と </a:t>
            </a:r>
            <a:r>
              <a:rPr lang="en-US" altLang="ja-JP" sz="1276" spc="150" dirty="0">
                <a:solidFill>
                  <a:srgbClr val="751C3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Life </a:t>
            </a:r>
            <a:r>
              <a:rPr lang="ja-JP" altLang="en-US" sz="1276" spc="150" dirty="0">
                <a:solidFill>
                  <a:srgbClr val="751C3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の </a:t>
            </a:r>
            <a:r>
              <a:rPr lang="en-US" altLang="ja-JP" sz="1276" spc="150" dirty="0">
                <a:solidFill>
                  <a:srgbClr val="751C3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Balance </a:t>
            </a:r>
            <a:r>
              <a:rPr lang="ja-JP" altLang="en-US" sz="1276" spc="150" dirty="0">
                <a:solidFill>
                  <a:srgbClr val="751C3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の 実現に向けて</a:t>
            </a:r>
            <a:r>
              <a:rPr lang="ja-JP" altLang="en-US" sz="1540" spc="150" dirty="0">
                <a:solidFill>
                  <a:srgbClr val="751C3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「働き方」</a:t>
            </a:r>
            <a:r>
              <a:rPr lang="ja-JP" altLang="en-US" sz="1276" spc="150" dirty="0">
                <a:solidFill>
                  <a:srgbClr val="751C3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を変えてみましょう</a:t>
            </a:r>
            <a:r>
              <a:rPr lang="en-US" altLang="ja-JP" sz="1276" spc="150" dirty="0">
                <a:solidFill>
                  <a:srgbClr val="751C3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!!</a:t>
            </a:r>
            <a:endParaRPr lang="zh-CN" altLang="en-US" sz="1276" spc="150" dirty="0">
              <a:solidFill>
                <a:srgbClr val="751C3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1544" y="1555532"/>
            <a:ext cx="3049682" cy="273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6118" y="1228507"/>
            <a:ext cx="1027612" cy="99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037336" y="1481379"/>
            <a:ext cx="723275" cy="5370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45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夫婦</a:t>
            </a:r>
            <a:r>
              <a:rPr lang="ja-JP" altLang="en-US" sz="1445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で</a:t>
            </a:r>
          </a:p>
          <a:p>
            <a:r>
              <a:rPr lang="zh-CN" altLang="en-US" sz="1445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学</a:t>
            </a:r>
            <a:r>
              <a:rPr lang="ja-JP" altLang="en-US" sz="1445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ぶ</a:t>
            </a:r>
            <a:endParaRPr lang="zh-CN" altLang="en-US" sz="1445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6877" y="1710421"/>
            <a:ext cx="2023162" cy="73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0038" y="2464682"/>
            <a:ext cx="1783372" cy="72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6462" y="3229982"/>
            <a:ext cx="2752831" cy="8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9518" y="4073645"/>
            <a:ext cx="1185206" cy="9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626" y="2491532"/>
            <a:ext cx="864000" cy="86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4417593" y="2673143"/>
            <a:ext cx="663964" cy="500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ja-JP" altLang="en-US" sz="16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無 料</a:t>
            </a:r>
          </a:p>
          <a:p>
            <a:pPr algn="r"/>
            <a:r>
              <a:rPr lang="ja-JP" altLang="en-US" sz="1054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セミナー</a:t>
            </a:r>
            <a:endParaRPr lang="zh-CN" altLang="en-US" sz="1054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83919" y="6064044"/>
            <a:ext cx="1890261" cy="9321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57" spc="-300" dirty="0">
                <a:latin typeface="MS PGothic" pitchFamily="34" charset="-128"/>
                <a:ea typeface="MS PGothic" pitchFamily="34" charset="-128"/>
              </a:rPr>
              <a:t>12</a:t>
            </a:r>
            <a:r>
              <a:rPr lang="zh-CN" altLang="en-US" sz="2100" spc="-300" dirty="0">
                <a:latin typeface="MS PGothic" pitchFamily="34" charset="-128"/>
                <a:ea typeface="MS PGothic" pitchFamily="34" charset="-128"/>
              </a:rPr>
              <a:t>月</a:t>
            </a:r>
            <a:r>
              <a:rPr lang="en-US" altLang="zh-CN" sz="5457" spc="-300" dirty="0">
                <a:latin typeface="MS PGothic" pitchFamily="34" charset="-128"/>
                <a:ea typeface="MS PGothic" pitchFamily="34" charset="-128"/>
              </a:rPr>
              <a:t>12</a:t>
            </a:r>
            <a:r>
              <a:rPr lang="zh-CN" altLang="en-US" sz="2100" spc="-300" dirty="0">
                <a:latin typeface="MS PGothic" pitchFamily="34" charset="-128"/>
                <a:ea typeface="MS PGothic" pitchFamily="34" charset="-128"/>
              </a:rPr>
              <a:t>日</a:t>
            </a:r>
          </a:p>
        </p:txBody>
      </p:sp>
      <p:pic>
        <p:nvPicPr>
          <p:cNvPr id="17" name="Picture 14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6182" y="6530101"/>
            <a:ext cx="314854" cy="3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2863554" y="6539222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土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410968" y="6087838"/>
            <a:ext cx="3150221" cy="9321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100" spc="-100" dirty="0">
                <a:latin typeface="MS PGothic" pitchFamily="34" charset="-128"/>
                <a:ea typeface="MS PGothic" pitchFamily="34" charset="-128"/>
              </a:rPr>
              <a:t>先着</a:t>
            </a:r>
            <a:r>
              <a:rPr lang="en-US" altLang="zh-CN" sz="5457" spc="-100" dirty="0">
                <a:latin typeface="MS PGothic" pitchFamily="34" charset="-128"/>
                <a:ea typeface="MS PGothic" pitchFamily="34" charset="-128"/>
              </a:rPr>
              <a:t>50</a:t>
            </a:r>
            <a:r>
              <a:rPr lang="zh-CN" altLang="en-US" sz="2100" spc="-100" dirty="0">
                <a:latin typeface="MS PGothic" pitchFamily="34" charset="-128"/>
                <a:ea typeface="MS PGothic" pitchFamily="34" charset="-128"/>
              </a:rPr>
              <a:t>組</a:t>
            </a:r>
            <a:r>
              <a:rPr lang="en-US" altLang="zh-CN" sz="5457" spc="-100" dirty="0">
                <a:latin typeface="MS PGothic" pitchFamily="34" charset="-128"/>
                <a:ea typeface="MS PGothic" pitchFamily="34" charset="-128"/>
              </a:rPr>
              <a:t>100</a:t>
            </a:r>
            <a:r>
              <a:rPr lang="zh-CN" altLang="en-US" sz="2100" spc="-100" dirty="0">
                <a:latin typeface="MS PGothic" pitchFamily="34" charset="-128"/>
                <a:ea typeface="MS PGothic" pitchFamily="34" charset="-128"/>
              </a:rPr>
              <a:t>名様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991866" y="6889614"/>
            <a:ext cx="1693092" cy="2231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50" dirty="0"/>
              <a:t>お一人様でもお申込みできます。</a:t>
            </a:r>
            <a:endParaRPr lang="zh-CN" altLang="en-US" sz="850" dirty="0"/>
          </a:p>
        </p:txBody>
      </p:sp>
      <p:pic>
        <p:nvPicPr>
          <p:cNvPr id="23" name="Picture 15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1712" y="7162828"/>
            <a:ext cx="501731" cy="1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1805068" y="7073835"/>
            <a:ext cx="137730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46" dirty="0">
                <a:latin typeface="MS PGothic" pitchFamily="34" charset="-128"/>
                <a:ea typeface="MS PGothic" pitchFamily="34" charset="-128"/>
              </a:rPr>
              <a:t>１６</a:t>
            </a:r>
            <a:r>
              <a:rPr lang="en-US" altLang="zh-CN" sz="1346" dirty="0">
                <a:latin typeface="MS PGothic" pitchFamily="34" charset="-128"/>
                <a:ea typeface="MS PGothic" pitchFamily="34" charset="-128"/>
              </a:rPr>
              <a:t>:</a:t>
            </a:r>
            <a:r>
              <a:rPr lang="zh-CN" altLang="en-US" sz="1346" dirty="0">
                <a:latin typeface="MS PGothic" pitchFamily="34" charset="-128"/>
                <a:ea typeface="MS PGothic" pitchFamily="34" charset="-128"/>
              </a:rPr>
              <a:t>００</a:t>
            </a:r>
            <a:r>
              <a:rPr lang="en-US" altLang="zh-CN" sz="1346" dirty="0">
                <a:latin typeface="MS PGothic" pitchFamily="34" charset="-128"/>
                <a:ea typeface="MS PGothic" pitchFamily="34" charset="-128"/>
              </a:rPr>
              <a:t>〜</a:t>
            </a:r>
            <a:r>
              <a:rPr lang="zh-CN" altLang="en-US" sz="1346" dirty="0">
                <a:latin typeface="MS PGothic" pitchFamily="34" charset="-128"/>
                <a:ea typeface="MS PGothic" pitchFamily="34" charset="-128"/>
              </a:rPr>
              <a:t>１８</a:t>
            </a:r>
            <a:r>
              <a:rPr lang="en-US" altLang="zh-CN" sz="1346" dirty="0">
                <a:latin typeface="MS PGothic" pitchFamily="34" charset="-128"/>
                <a:ea typeface="MS PGothic" pitchFamily="34" charset="-128"/>
              </a:rPr>
              <a:t>:</a:t>
            </a:r>
            <a:r>
              <a:rPr lang="zh-CN" altLang="en-US" sz="1346" dirty="0">
                <a:latin typeface="MS PGothic" pitchFamily="34" charset="-128"/>
                <a:ea typeface="MS PGothic" pitchFamily="34" charset="-128"/>
              </a:rPr>
              <a:t>００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272025" y="7116875"/>
            <a:ext cx="476412" cy="2450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992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時 間</a:t>
            </a:r>
          </a:p>
        </p:txBody>
      </p:sp>
      <p:pic>
        <p:nvPicPr>
          <p:cNvPr id="48" name="Picture 15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1459" y="7162828"/>
            <a:ext cx="501731" cy="1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9" name="TextBox 48"/>
          <p:cNvSpPr txBox="1"/>
          <p:nvPr/>
        </p:nvSpPr>
        <p:spPr>
          <a:xfrm>
            <a:off x="3675068" y="7111340"/>
            <a:ext cx="476412" cy="2450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992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場 所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186599" y="7105678"/>
            <a:ext cx="2315057" cy="29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346" dirty="0"/>
              <a:t>アスクルホテル５階 豊洲の間</a:t>
            </a:r>
            <a:endParaRPr lang="zh-CN" altLang="en-US" sz="1346" dirty="0"/>
          </a:p>
        </p:txBody>
      </p:sp>
      <p:sp>
        <p:nvSpPr>
          <p:cNvPr id="28" name="TextBox 27"/>
          <p:cNvSpPr txBox="1"/>
          <p:nvPr/>
        </p:nvSpPr>
        <p:spPr>
          <a:xfrm>
            <a:off x="4183771" y="7347969"/>
            <a:ext cx="1492716" cy="2340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921" dirty="0">
                <a:latin typeface="MS PGothic" pitchFamily="34" charset="-128"/>
                <a:ea typeface="MS PGothic" pitchFamily="34" charset="-128"/>
              </a:rPr>
              <a:t>東京都江東区豊洲３</a:t>
            </a:r>
            <a:r>
              <a:rPr lang="en-US" altLang="zh-TW" sz="921" dirty="0">
                <a:latin typeface="MS PGothic" pitchFamily="34" charset="-128"/>
                <a:ea typeface="MS PGothic" pitchFamily="34" charset="-128"/>
              </a:rPr>
              <a:t>-</a:t>
            </a:r>
            <a:r>
              <a:rPr lang="zh-TW" altLang="en-US" sz="921" dirty="0">
                <a:latin typeface="MS PGothic" pitchFamily="34" charset="-128"/>
                <a:ea typeface="MS PGothic" pitchFamily="34" charset="-128"/>
              </a:rPr>
              <a:t>２</a:t>
            </a:r>
            <a:r>
              <a:rPr lang="en-US" altLang="zh-TW" sz="921" dirty="0">
                <a:latin typeface="MS PGothic" pitchFamily="34" charset="-128"/>
                <a:ea typeface="MS PGothic" pitchFamily="34" charset="-128"/>
              </a:rPr>
              <a:t>-</a:t>
            </a:r>
            <a:r>
              <a:rPr lang="zh-TW" altLang="en-US" sz="921" dirty="0">
                <a:latin typeface="MS PGothic" pitchFamily="34" charset="-128"/>
                <a:ea typeface="MS PGothic" pitchFamily="34" charset="-128"/>
              </a:rPr>
              <a:t>３</a:t>
            </a:r>
            <a:endParaRPr lang="zh-CN" altLang="en-US" sz="921" dirty="0"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728" y="7697004"/>
            <a:ext cx="5355948" cy="16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" name="TextBox 29"/>
          <p:cNvSpPr txBox="1"/>
          <p:nvPr/>
        </p:nvSpPr>
        <p:spPr>
          <a:xfrm>
            <a:off x="1420345" y="7781925"/>
            <a:ext cx="705642" cy="3431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3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第</a:t>
            </a:r>
            <a:r>
              <a:rPr lang="en-US" altLang="zh-CN" sz="163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</a:t>
            </a:r>
            <a:r>
              <a:rPr lang="zh-CN" altLang="en-US" sz="163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部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351917" y="8125096"/>
            <a:ext cx="891591" cy="2450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92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16:00〜17:00</a:t>
            </a:r>
            <a:endParaRPr lang="zh-CN" altLang="en-US" sz="992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463578" y="8591550"/>
            <a:ext cx="705642" cy="3431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3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第</a:t>
            </a:r>
            <a:r>
              <a:rPr lang="en-US" altLang="zh-CN" sz="163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2</a:t>
            </a:r>
            <a:r>
              <a:rPr lang="zh-CN" altLang="en-US" sz="163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部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1395150" y="8934721"/>
            <a:ext cx="891591" cy="2450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92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17:00〜18:00</a:t>
            </a:r>
            <a:endParaRPr lang="zh-CN" altLang="en-US" sz="992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419822" y="7829685"/>
            <a:ext cx="3419526" cy="3654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775" dirty="0"/>
              <a:t>「仕事と育児・介護」の両立の為に</a:t>
            </a:r>
            <a:endParaRPr lang="zh-CN" altLang="en-US" sz="1775" dirty="0"/>
          </a:p>
        </p:txBody>
      </p:sp>
      <p:sp>
        <p:nvSpPr>
          <p:cNvPr id="33" name="TextBox 32"/>
          <p:cNvSpPr txBox="1"/>
          <p:nvPr/>
        </p:nvSpPr>
        <p:spPr>
          <a:xfrm>
            <a:off x="2485457" y="8176120"/>
            <a:ext cx="1778051" cy="2231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50" dirty="0"/>
              <a:t>講師：明日 来子（ライフプランナー）</a:t>
            </a:r>
            <a:endParaRPr lang="zh-CN" altLang="en-US" sz="850" dirty="0"/>
          </a:p>
        </p:txBody>
      </p:sp>
      <p:sp>
        <p:nvSpPr>
          <p:cNvPr id="61" name="TextBox 60"/>
          <p:cNvSpPr txBox="1"/>
          <p:nvPr/>
        </p:nvSpPr>
        <p:spPr>
          <a:xfrm>
            <a:off x="2428307" y="8620260"/>
            <a:ext cx="3419526" cy="3654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775" dirty="0"/>
              <a:t>「地域活動とボランティアの勧め」</a:t>
            </a:r>
            <a:endParaRPr lang="zh-CN" altLang="en-US" sz="1775" dirty="0"/>
          </a:p>
        </p:txBody>
      </p:sp>
      <p:sp>
        <p:nvSpPr>
          <p:cNvPr id="62" name="TextBox 61"/>
          <p:cNvSpPr txBox="1"/>
          <p:nvPr/>
        </p:nvSpPr>
        <p:spPr>
          <a:xfrm>
            <a:off x="2493942" y="8966695"/>
            <a:ext cx="1778051" cy="2231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50" dirty="0"/>
              <a:t>講師：明日 来男（ライフプランナー）</a:t>
            </a:r>
            <a:endParaRPr lang="zh-CN" altLang="en-US" sz="850" dirty="0"/>
          </a:p>
        </p:txBody>
      </p:sp>
      <p:sp>
        <p:nvSpPr>
          <p:cNvPr id="35" name="TextBox 34"/>
          <p:cNvSpPr txBox="1"/>
          <p:nvPr/>
        </p:nvSpPr>
        <p:spPr>
          <a:xfrm>
            <a:off x="1885535" y="9907368"/>
            <a:ext cx="1239442" cy="2340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21" dirty="0">
                <a:solidFill>
                  <a:schemeClr val="bg1"/>
                </a:solidFill>
              </a:rPr>
              <a:t>お申込みお問合わせ</a:t>
            </a:r>
            <a:endParaRPr lang="zh-CN" altLang="en-US" sz="921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087808" y="9765353"/>
            <a:ext cx="3142207" cy="4440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286" dirty="0">
                <a:solidFill>
                  <a:schemeClr val="bg1"/>
                </a:solidFill>
              </a:rPr>
              <a:t>アスクルセミナー事務局</a:t>
            </a:r>
            <a:endParaRPr lang="zh-CN" altLang="en-US" sz="2286" dirty="0">
              <a:solidFill>
                <a:schemeClr val="bg1"/>
              </a:solidFill>
            </a:endParaRPr>
          </a:p>
        </p:txBody>
      </p:sp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0182" y="10284619"/>
            <a:ext cx="471999" cy="1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7" name="TextBox 36"/>
          <p:cNvSpPr txBox="1"/>
          <p:nvPr/>
        </p:nvSpPr>
        <p:spPr>
          <a:xfrm>
            <a:off x="2381722" y="10236119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03-1234-1111</a:t>
            </a:r>
            <a:endParaRPr lang="zh-CN" altLang="en-US" sz="12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02311" y="10231265"/>
            <a:ext cx="415498" cy="2559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63" dirty="0">
                <a:solidFill>
                  <a:srgbClr val="C23C5B"/>
                </a:solidFill>
                <a:latin typeface="MS PGothic" pitchFamily="34" charset="-128"/>
                <a:ea typeface="MS PGothic" pitchFamily="34" charset="-128"/>
              </a:rPr>
              <a:t>TEL</a:t>
            </a:r>
            <a:endParaRPr lang="zh-CN" altLang="en-US" sz="1063" dirty="0">
              <a:solidFill>
                <a:srgbClr val="C23C5B"/>
              </a:solidFill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68" name="Picture 18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7489" y="10323593"/>
            <a:ext cx="471999" cy="1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9" name="TextBox 68"/>
          <p:cNvSpPr txBox="1"/>
          <p:nvPr/>
        </p:nvSpPr>
        <p:spPr>
          <a:xfrm>
            <a:off x="3779618" y="10270239"/>
            <a:ext cx="429926" cy="2559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63" dirty="0">
                <a:solidFill>
                  <a:srgbClr val="C23C5B"/>
                </a:solidFill>
                <a:latin typeface="MS PGothic" pitchFamily="34" charset="-128"/>
                <a:ea typeface="MS PGothic" pitchFamily="34" charset="-128"/>
              </a:rPr>
              <a:t>URL</a:t>
            </a:r>
            <a:endParaRPr lang="zh-CN" altLang="en-US" sz="1063" dirty="0">
              <a:solidFill>
                <a:srgbClr val="C23C5B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291374" y="10251668"/>
            <a:ext cx="17203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http://www.askult.com/</a:t>
            </a:r>
            <a:endParaRPr lang="zh-CN" altLang="en-US" sz="12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3" name="正方形/長方形 60"/>
          <p:cNvSpPr/>
          <p:nvPr/>
        </p:nvSpPr>
        <p:spPr>
          <a:xfrm>
            <a:off x="1107743" y="4490819"/>
            <a:ext cx="1652867" cy="1656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4" name="正方形/長方形 60"/>
          <p:cNvSpPr/>
          <p:nvPr/>
        </p:nvSpPr>
        <p:spPr>
          <a:xfrm>
            <a:off x="3006044" y="4490819"/>
            <a:ext cx="1652867" cy="1656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5" name="正方形/長方形 60"/>
          <p:cNvSpPr/>
          <p:nvPr/>
        </p:nvSpPr>
        <p:spPr>
          <a:xfrm>
            <a:off x="4888153" y="4490819"/>
            <a:ext cx="1652867" cy="1656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238</Words>
  <Application>Microsoft Office PowerPoint</Application>
  <PresentationFormat>ユーザー設定</PresentationFormat>
  <Paragraphs>54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HGPSoeiKakugothicUB</vt:lpstr>
      <vt:lpstr>ＭＳ Ｐゴシック</vt:lpstr>
      <vt:lpstr>ＭＳ Ｐゴシック</vt:lpstr>
      <vt:lpstr>宋体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2016-07-29T00:13:26Z</dcterms:created>
  <dcterms:modified xsi:type="dcterms:W3CDTF">2017-02-22T02:36:11Z</dcterms:modified>
</cp:coreProperties>
</file>