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40081"/>
    <a:srgbClr val="231815"/>
    <a:srgbClr val="221814"/>
    <a:srgbClr val="C23C5B"/>
    <a:srgbClr val="751C35"/>
    <a:srgbClr val="E94708"/>
    <a:srgbClr val="906E30"/>
    <a:srgbClr val="82582D"/>
    <a:srgbClr val="A4723A"/>
    <a:srgbClr val="6647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413" t="11704" r="25717" b="1300"/>
          <a:stretch/>
        </p:blipFill>
        <p:spPr bwMode="auto">
          <a:xfrm>
            <a:off x="-98894" y="-126609"/>
            <a:ext cx="8046720" cy="112119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0068" y="360449"/>
            <a:ext cx="2854938" cy="104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0876" y="454801"/>
            <a:ext cx="5567868" cy="187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extBox 2"/>
          <p:cNvSpPr txBox="1"/>
          <p:nvPr/>
        </p:nvSpPr>
        <p:spPr>
          <a:xfrm rot="-900000">
            <a:off x="3551479" y="1115342"/>
            <a:ext cx="4166525" cy="88793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517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生徒募集中！</a:t>
            </a: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8035" y="2801863"/>
            <a:ext cx="3586431" cy="259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7" name="正方形/長方形 58"/>
          <p:cNvSpPr/>
          <p:nvPr/>
        </p:nvSpPr>
        <p:spPr>
          <a:xfrm rot="300000">
            <a:off x="522272" y="3081349"/>
            <a:ext cx="3202458" cy="2046256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93298" y="3387464"/>
            <a:ext cx="3420000" cy="136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0" name="TextBox 49"/>
          <p:cNvSpPr txBox="1"/>
          <p:nvPr/>
        </p:nvSpPr>
        <p:spPr>
          <a:xfrm rot="-600000">
            <a:off x="4014149" y="3256018"/>
            <a:ext cx="3491661" cy="11937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3000"/>
              </a:lnSpc>
            </a:pPr>
            <a:r>
              <a:rPr lang="ja-JP" altLang="en-US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内気な子も友達ができる！</a:t>
            </a:r>
          </a:p>
          <a:p>
            <a:pPr>
              <a:lnSpc>
                <a:spcPts val="3000"/>
              </a:lnSpc>
            </a:pPr>
            <a:r>
              <a:rPr lang="ja-JP" altLang="en-US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運動が苦手でも楽しく踊れる！</a:t>
            </a:r>
          </a:p>
          <a:p>
            <a:pPr>
              <a:lnSpc>
                <a:spcPts val="3000"/>
              </a:lnSpc>
            </a:pPr>
            <a:r>
              <a:rPr lang="ja-JP" altLang="en-US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姿勢が良くなる！</a:t>
            </a:r>
            <a:endParaRPr lang="zh-CN" altLang="en-US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40384" y="6100547"/>
            <a:ext cx="6636753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700" dirty="0">
                <a:solidFill>
                  <a:srgbClr val="E40081"/>
                </a:solidFill>
                <a:latin typeface="HGPSoeiKakugothicUB" pitchFamily="34" charset="-128"/>
                <a:ea typeface="HGPSoeiKakugothicUB" pitchFamily="34" charset="-128"/>
              </a:rPr>
              <a:t>講師はダンス専門のインストラクターです！！</a:t>
            </a:r>
            <a:endParaRPr lang="zh-CN" altLang="en-US" sz="2700" dirty="0">
              <a:solidFill>
                <a:srgbClr val="E4008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6798" y="6854595"/>
            <a:ext cx="304304" cy="29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6734694"/>
            <a:ext cx="5400000" cy="185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1" name="TextBox 10"/>
          <p:cNvSpPr txBox="1"/>
          <p:nvPr/>
        </p:nvSpPr>
        <p:spPr>
          <a:xfrm>
            <a:off x="877228" y="6772707"/>
            <a:ext cx="3796232" cy="4739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80" dirty="0">
                <a:solidFill>
                  <a:srgbClr val="E40081"/>
                </a:solidFill>
                <a:latin typeface="HGPSoeiKakugothicUB" pitchFamily="34" charset="-128"/>
                <a:ea typeface="HGPSoeiKakugothicUB" pitchFamily="34" charset="-128"/>
              </a:rPr>
              <a:t>キッズコース（３才から７才）</a:t>
            </a:r>
            <a:endParaRPr lang="zh-CN" altLang="en-US" sz="2480" dirty="0">
              <a:solidFill>
                <a:srgbClr val="E4008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60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0446" y="8120428"/>
            <a:ext cx="304304" cy="29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6" name="TextBox 65"/>
          <p:cNvSpPr txBox="1"/>
          <p:nvPr/>
        </p:nvSpPr>
        <p:spPr>
          <a:xfrm>
            <a:off x="890876" y="8038540"/>
            <a:ext cx="4273927" cy="4739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80" dirty="0">
                <a:solidFill>
                  <a:srgbClr val="E40081"/>
                </a:solidFill>
                <a:latin typeface="HGPSoeiKakugothicUB" pitchFamily="34" charset="-128"/>
                <a:ea typeface="HGPSoeiKakugothicUB" pitchFamily="34" charset="-128"/>
              </a:rPr>
              <a:t>ジュニアコース（８才から１５才）</a:t>
            </a:r>
            <a:endParaRPr lang="zh-CN" altLang="en-US" sz="2480" dirty="0">
              <a:solidFill>
                <a:srgbClr val="E4008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890876" y="7246683"/>
            <a:ext cx="2919389" cy="36503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772" dirty="0">
                <a:latin typeface="HGPSoeiKakugothicUB" pitchFamily="34" charset="-128"/>
                <a:ea typeface="HGPSoeiKakugothicUB" pitchFamily="34" charset="-128"/>
              </a:rPr>
              <a:t>毎週土曜日</a:t>
            </a:r>
            <a:r>
              <a:rPr lang="en-US" altLang="zh-CN" sz="1772" dirty="0">
                <a:latin typeface="HGPSoeiKakugothicUB" pitchFamily="34" charset="-128"/>
                <a:ea typeface="HGPSoeiKakugothicUB" pitchFamily="34" charset="-128"/>
              </a:rPr>
              <a:t>14</a:t>
            </a:r>
            <a:r>
              <a:rPr lang="zh-CN" altLang="en-US" sz="1772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CN" sz="1772" dirty="0">
                <a:latin typeface="HGPSoeiKakugothicUB" pitchFamily="34" charset="-128"/>
                <a:ea typeface="HGPSoeiKakugothicUB" pitchFamily="34" charset="-128"/>
              </a:rPr>
              <a:t>00</a:t>
            </a:r>
            <a:r>
              <a:rPr lang="zh-CN" altLang="en-US" sz="1772" dirty="0">
                <a:latin typeface="HGPSoeiKakugothicUB" pitchFamily="34" charset="-128"/>
                <a:ea typeface="HGPSoeiKakugothicUB" pitchFamily="34" charset="-128"/>
              </a:rPr>
              <a:t>～</a:t>
            </a:r>
            <a:r>
              <a:rPr lang="en-US" altLang="zh-CN" sz="1772" dirty="0">
                <a:latin typeface="HGPSoeiKakugothicUB" pitchFamily="34" charset="-128"/>
                <a:ea typeface="HGPSoeiKakugothicUB" pitchFamily="34" charset="-128"/>
              </a:rPr>
              <a:t>15</a:t>
            </a:r>
            <a:r>
              <a:rPr lang="zh-CN" altLang="en-US" sz="1772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CN" sz="1772" dirty="0">
                <a:latin typeface="HGPSoeiKakugothicUB" pitchFamily="34" charset="-128"/>
                <a:ea typeface="HGPSoeiKakugothicUB" pitchFamily="34" charset="-128"/>
              </a:rPr>
              <a:t>00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887102" y="7539252"/>
            <a:ext cx="1776448" cy="3759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843" dirty="0">
                <a:latin typeface="HGPSoeiKakugothicUB" pitchFamily="34" charset="-128"/>
                <a:ea typeface="HGPSoeiKakugothicUB" pitchFamily="34" charset="-128"/>
              </a:rPr>
              <a:t>￥</a:t>
            </a:r>
            <a:r>
              <a:rPr lang="en-US" altLang="zh-CN" sz="1843" dirty="0">
                <a:latin typeface="HGPSoeiKakugothicUB" pitchFamily="34" charset="-128"/>
                <a:ea typeface="HGPSoeiKakugothicUB" pitchFamily="34" charset="-128"/>
              </a:rPr>
              <a:t>3,150</a:t>
            </a:r>
            <a:r>
              <a:rPr lang="zh-CN" altLang="en-US" sz="1843" dirty="0">
                <a:latin typeface="HGPSoeiKakugothicUB" pitchFamily="34" charset="-128"/>
                <a:ea typeface="HGPSoeiKakugothicUB" pitchFamily="34" charset="-128"/>
              </a:rPr>
              <a:t>（税込）</a:t>
            </a:r>
          </a:p>
        </p:txBody>
      </p:sp>
      <p:pic>
        <p:nvPicPr>
          <p:cNvPr id="67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8006220"/>
            <a:ext cx="5400000" cy="185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8" name="TextBox 67"/>
          <p:cNvSpPr txBox="1"/>
          <p:nvPr/>
        </p:nvSpPr>
        <p:spPr>
          <a:xfrm>
            <a:off x="890876" y="8440483"/>
            <a:ext cx="2919389" cy="36503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1772" dirty="0">
                <a:latin typeface="HGPSoeiKakugothicUB" pitchFamily="34" charset="-128"/>
                <a:ea typeface="HGPSoeiKakugothicUB" pitchFamily="34" charset="-128"/>
              </a:rPr>
              <a:t>毎週土曜日</a:t>
            </a:r>
            <a:r>
              <a:rPr lang="en-US" altLang="zh-TW" sz="1772" dirty="0">
                <a:latin typeface="HGPSoeiKakugothicUB" pitchFamily="34" charset="-128"/>
                <a:ea typeface="HGPSoeiKakugothicUB" pitchFamily="34" charset="-128"/>
              </a:rPr>
              <a:t>15</a:t>
            </a:r>
            <a:r>
              <a:rPr lang="zh-TW" altLang="en-US" sz="1772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TW" sz="1772" dirty="0">
                <a:latin typeface="HGPSoeiKakugothicUB" pitchFamily="34" charset="-128"/>
                <a:ea typeface="HGPSoeiKakugothicUB" pitchFamily="34" charset="-128"/>
              </a:rPr>
              <a:t>30</a:t>
            </a:r>
            <a:r>
              <a:rPr lang="zh-TW" altLang="en-US" sz="1772" dirty="0">
                <a:latin typeface="HGPSoeiKakugothicUB" pitchFamily="34" charset="-128"/>
                <a:ea typeface="HGPSoeiKakugothicUB" pitchFamily="34" charset="-128"/>
              </a:rPr>
              <a:t>～</a:t>
            </a:r>
            <a:r>
              <a:rPr lang="en-US" altLang="zh-TW" sz="1772" dirty="0">
                <a:latin typeface="HGPSoeiKakugothicUB" pitchFamily="34" charset="-128"/>
                <a:ea typeface="HGPSoeiKakugothicUB" pitchFamily="34" charset="-128"/>
              </a:rPr>
              <a:t>16</a:t>
            </a:r>
            <a:r>
              <a:rPr lang="zh-TW" altLang="en-US" sz="1772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TW" sz="1772" dirty="0">
                <a:latin typeface="HGPSoeiKakugothicUB" pitchFamily="34" charset="-128"/>
                <a:ea typeface="HGPSoeiKakugothicUB" pitchFamily="34" charset="-128"/>
              </a:rPr>
              <a:t>30</a:t>
            </a:r>
            <a:endParaRPr lang="en-US" altLang="zh-CN" sz="1772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887102" y="8733052"/>
            <a:ext cx="1776448" cy="3759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843" dirty="0">
                <a:latin typeface="HGPSoeiKakugothicUB" pitchFamily="34" charset="-128"/>
                <a:ea typeface="HGPSoeiKakugothicUB" pitchFamily="34" charset="-128"/>
              </a:rPr>
              <a:t>￥</a:t>
            </a:r>
            <a:r>
              <a:rPr lang="en-US" altLang="zh-CN" sz="1843" dirty="0">
                <a:latin typeface="HGPSoeiKakugothicUB" pitchFamily="34" charset="-128"/>
                <a:ea typeface="HGPSoeiKakugothicUB" pitchFamily="34" charset="-128"/>
              </a:rPr>
              <a:t>3,150</a:t>
            </a:r>
            <a:r>
              <a:rPr lang="zh-CN" altLang="en-US" sz="1843" dirty="0">
                <a:latin typeface="HGPSoeiKakugothicUB" pitchFamily="34" charset="-128"/>
                <a:ea typeface="HGPSoeiKakugothicUB" pitchFamily="34" charset="-128"/>
              </a:rPr>
              <a:t>（税込）</a:t>
            </a:r>
          </a:p>
        </p:txBody>
      </p:sp>
      <p:pic>
        <p:nvPicPr>
          <p:cNvPr id="71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3556" y="9185189"/>
            <a:ext cx="5400000" cy="185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72609" y="6734694"/>
            <a:ext cx="2075828" cy="19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4" name="TextBox 13"/>
          <p:cNvSpPr txBox="1"/>
          <p:nvPr/>
        </p:nvSpPr>
        <p:spPr>
          <a:xfrm>
            <a:off x="5632346" y="7267009"/>
            <a:ext cx="1832554" cy="11693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2333" dirty="0">
                <a:latin typeface="HGPSoeiKakugothicUB" pitchFamily="34" charset="-128"/>
                <a:ea typeface="HGPSoeiKakugothicUB" pitchFamily="34" charset="-128"/>
              </a:rPr>
              <a:t>無料見学会・</a:t>
            </a:r>
          </a:p>
          <a:p>
            <a:pPr algn="ctr"/>
            <a:r>
              <a:rPr lang="ja-JP" altLang="en-US" sz="2333" dirty="0">
                <a:latin typeface="HGPSoeiKakugothicUB" pitchFamily="34" charset="-128"/>
                <a:ea typeface="HGPSoeiKakugothicUB" pitchFamily="34" charset="-128"/>
              </a:rPr>
              <a:t>体験</a:t>
            </a:r>
          </a:p>
          <a:p>
            <a:pPr algn="ctr"/>
            <a:r>
              <a:rPr lang="ja-JP" altLang="en-US" sz="2333" dirty="0">
                <a:latin typeface="HGPSoeiKakugothicUB" pitchFamily="34" charset="-128"/>
                <a:ea typeface="HGPSoeiKakugothicUB" pitchFamily="34" charset="-128"/>
              </a:rPr>
              <a:t>随時受付中</a:t>
            </a:r>
            <a:endParaRPr lang="zh-CN" altLang="en-US" sz="2333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440384" y="9377993"/>
            <a:ext cx="2472152" cy="36503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772" dirty="0">
                <a:latin typeface="HGPSoeiKakugothicUB" pitchFamily="34" charset="-128"/>
                <a:ea typeface="HGPSoeiKakugothicUB" pitchFamily="34" charset="-128"/>
              </a:rPr>
              <a:t>お問い合わせ・お申込み</a:t>
            </a:r>
            <a:endParaRPr lang="zh-CN" altLang="en-US" sz="1772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3161690" y="9239458"/>
            <a:ext cx="4006225" cy="5724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120" dirty="0">
                <a:latin typeface="HGPSoeiKakugothicUB" pitchFamily="34" charset="-128"/>
                <a:ea typeface="HGPSoeiKakugothicUB" pitchFamily="34" charset="-128"/>
              </a:rPr>
              <a:t>アスクルダンススクール</a:t>
            </a:r>
            <a:endParaRPr lang="zh-CN" altLang="en-US" sz="312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435272" y="9773822"/>
            <a:ext cx="2970685" cy="36503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1772" dirty="0">
                <a:latin typeface="HGPSoeiKakugothicUB" pitchFamily="34" charset="-128"/>
                <a:ea typeface="HGPSoeiKakugothicUB" pitchFamily="34" charset="-128"/>
              </a:rPr>
              <a:t>東京都江東区豊洲３－２－３</a:t>
            </a:r>
            <a:endParaRPr lang="zh-CN" altLang="en-US" sz="1772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440350" y="10160000"/>
            <a:ext cx="4251485" cy="36503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772" dirty="0">
                <a:latin typeface="HGPSoeiKakugothicUB" pitchFamily="34" charset="-128"/>
                <a:ea typeface="HGPSoeiKakugothicUB" pitchFamily="34" charset="-128"/>
              </a:rPr>
              <a:t>０３－１２３４－１１１１　</a:t>
            </a:r>
            <a:r>
              <a:rPr lang="en-US" altLang="zh-CN" sz="1772" dirty="0">
                <a:latin typeface="HGPSoeiKakugothicUB" pitchFamily="34" charset="-128"/>
                <a:ea typeface="HGPSoeiKakugothicUB" pitchFamily="34" charset="-128"/>
              </a:rPr>
              <a:t>http://askult.com</a:t>
            </a:r>
            <a:endParaRPr lang="zh-CN" altLang="en-US" sz="1772" dirty="0">
              <a:latin typeface="HGPSoeiKakugothicUB" pitchFamily="34" charset="-128"/>
              <a:ea typeface="HGPSoeiKakugothicU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196</Words>
  <Application>Microsoft Office PowerPoint</Application>
  <PresentationFormat>ユーザー設定</PresentationFormat>
  <Paragraphs>37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2016-07-29T00:14:54Z</dcterms:created>
  <dcterms:modified xsi:type="dcterms:W3CDTF">2017-02-22T02:41:03Z</dcterms:modified>
</cp:coreProperties>
</file>

<file path=docProps/thumbnail.jpeg>
</file>