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ECF3CF"/>
    <a:srgbClr val="FFF0AC"/>
    <a:srgbClr val="521500"/>
    <a:srgbClr val="E94708"/>
    <a:srgbClr val="906E30"/>
    <a:srgbClr val="82582D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1"/>
            <a:ext cx="7775575" cy="1090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16" y="390838"/>
            <a:ext cx="6852519" cy="10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730967" y="607989"/>
            <a:ext cx="5623655" cy="8633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5010" dirty="0">
                <a:solidFill>
                  <a:srgbClr val="231815"/>
                </a:solidFill>
              </a:rPr>
              <a:t>アスクル老人ホーム</a:t>
            </a:r>
            <a:endParaRPr lang="zh-CN" altLang="en-US" sz="5010" dirty="0">
              <a:solidFill>
                <a:srgbClr val="231815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11200" y="1476489"/>
            <a:ext cx="63282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11200" y="1759521"/>
            <a:ext cx="63282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131360" y="1441127"/>
            <a:ext cx="14879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600" b="1" dirty="0">
                <a:solidFill>
                  <a:srgbClr val="231815"/>
                </a:solidFill>
                <a:latin typeface="+mj-ea"/>
                <a:ea typeface="+mj-ea"/>
              </a:rPr>
              <a:t>NEWS LETTER</a:t>
            </a:r>
            <a:endParaRPr lang="zh-CN" altLang="en-US" sz="1600" b="1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12" name="正方形/長方形 63"/>
          <p:cNvSpPr/>
          <p:nvPr/>
        </p:nvSpPr>
        <p:spPr>
          <a:xfrm>
            <a:off x="711200" y="2012310"/>
            <a:ext cx="2232000" cy="2592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46877" y="1991389"/>
            <a:ext cx="892552" cy="231730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2300" dirty="0">
                <a:solidFill>
                  <a:srgbClr val="231815"/>
                </a:solidFill>
              </a:rPr>
              <a:t>盆踊り大会が</a:t>
            </a:r>
          </a:p>
          <a:p>
            <a:r>
              <a:rPr lang="ja-JP" altLang="en-US" sz="2300" dirty="0">
                <a:solidFill>
                  <a:srgbClr val="231815"/>
                </a:solidFill>
              </a:rPr>
              <a:t>開催されました。</a:t>
            </a:r>
            <a:endParaRPr lang="zh-CN" altLang="en-US" sz="2300" dirty="0">
              <a:solidFill>
                <a:srgbClr val="231815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755116" y="4903705"/>
            <a:ext cx="3567002" cy="353943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ja-JP" altLang="en-US" sz="1700" dirty="0">
                <a:solidFill>
                  <a:srgbClr val="231815"/>
                </a:solidFill>
              </a:rPr>
              <a:t>毎年恒例の陶芸教室が開かれます。</a:t>
            </a:r>
            <a:endParaRPr lang="zh-CN" altLang="en-US" sz="1700" dirty="0">
              <a:solidFill>
                <a:srgbClr val="231815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083" y="5299147"/>
            <a:ext cx="3420000" cy="275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4520709" y="5266054"/>
            <a:ext cx="1936749" cy="292388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/>
            <a:r>
              <a:rPr lang="en-US" altLang="ja-JP" sz="1300" b="1" dirty="0">
                <a:solidFill>
                  <a:schemeClr val="bg1"/>
                </a:solidFill>
                <a:latin typeface="+mj-ea"/>
                <a:ea typeface="+mj-ea"/>
              </a:rPr>
              <a:t>2016</a:t>
            </a:r>
            <a:r>
              <a:rPr lang="ja-JP" altLang="en-US" sz="1300" b="1" dirty="0">
                <a:solidFill>
                  <a:schemeClr val="bg1"/>
                </a:solidFill>
                <a:latin typeface="+mj-ea"/>
                <a:ea typeface="+mj-ea"/>
              </a:rPr>
              <a:t>年</a:t>
            </a:r>
            <a:r>
              <a:rPr lang="en-US" altLang="ja-JP" sz="1300" b="1" dirty="0">
                <a:solidFill>
                  <a:schemeClr val="bg1"/>
                </a:solidFill>
                <a:latin typeface="+mj-ea"/>
                <a:ea typeface="+mj-ea"/>
              </a:rPr>
              <a:t>00</a:t>
            </a:r>
            <a:r>
              <a:rPr lang="ja-JP" altLang="en-US" sz="1300" b="1" dirty="0">
                <a:solidFill>
                  <a:schemeClr val="bg1"/>
                </a:solidFill>
                <a:latin typeface="+mj-ea"/>
                <a:ea typeface="+mj-ea"/>
              </a:rPr>
              <a:t>月</a:t>
            </a:r>
            <a:r>
              <a:rPr lang="en-US" altLang="ja-JP" sz="1300" b="1" dirty="0">
                <a:solidFill>
                  <a:schemeClr val="bg1"/>
                </a:solidFill>
                <a:latin typeface="+mj-ea"/>
                <a:ea typeface="+mj-ea"/>
              </a:rPr>
              <a:t>00</a:t>
            </a:r>
            <a:r>
              <a:rPr lang="ja-JP" altLang="en-US" sz="1300" b="1" dirty="0">
                <a:solidFill>
                  <a:schemeClr val="bg1"/>
                </a:solidFill>
                <a:latin typeface="+mj-ea"/>
                <a:ea typeface="+mj-ea"/>
              </a:rPr>
              <a:t>日 </a:t>
            </a:r>
            <a:r>
              <a:rPr lang="en-US" altLang="ja-JP" sz="1300" b="1" dirty="0">
                <a:solidFill>
                  <a:schemeClr val="bg1"/>
                </a:solidFill>
                <a:latin typeface="+mj-ea"/>
                <a:ea typeface="+mj-ea"/>
              </a:rPr>
              <a:t>00:00</a:t>
            </a:r>
            <a:r>
              <a:rPr lang="ja-JP" altLang="en-US" sz="1300" b="1" dirty="0">
                <a:solidFill>
                  <a:schemeClr val="bg1"/>
                </a:solidFill>
                <a:latin typeface="+mj-ea"/>
                <a:ea typeface="+mj-ea"/>
              </a:rPr>
              <a:t>～</a:t>
            </a:r>
            <a:endParaRPr lang="zh-CN" altLang="en-US" sz="13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" name="正方形/長方形 63"/>
          <p:cNvSpPr/>
          <p:nvPr/>
        </p:nvSpPr>
        <p:spPr>
          <a:xfrm>
            <a:off x="3760314" y="5691420"/>
            <a:ext cx="1944000" cy="2520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正方形/長方形 63"/>
          <p:cNvSpPr/>
          <p:nvPr/>
        </p:nvSpPr>
        <p:spPr>
          <a:xfrm>
            <a:off x="5765485" y="5691420"/>
            <a:ext cx="1404000" cy="1224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b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正方形/長方形 63"/>
          <p:cNvSpPr/>
          <p:nvPr/>
        </p:nvSpPr>
        <p:spPr>
          <a:xfrm>
            <a:off x="5765485" y="6987420"/>
            <a:ext cx="1404000" cy="1224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b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77686" y="8267851"/>
            <a:ext cx="3521398" cy="201593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900" dirty="0">
                <a:solidFill>
                  <a:srgbClr val="231815"/>
                </a:solidFill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900" dirty="0">
              <a:solidFill>
                <a:srgbClr val="231815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11200" y="4747152"/>
            <a:ext cx="6400800" cy="0"/>
          </a:xfrm>
          <a:prstGeom prst="line">
            <a:avLst/>
          </a:prstGeom>
          <a:ln w="9525">
            <a:solidFill>
              <a:srgbClr val="5215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2975434" y="1991390"/>
            <a:ext cx="3262432" cy="261292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900" dirty="0">
                <a:solidFill>
                  <a:srgbClr val="231815"/>
                </a:solidFill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900" dirty="0">
              <a:solidFill>
                <a:srgbClr val="231815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81943" y="4987913"/>
            <a:ext cx="2952000" cy="2520000"/>
          </a:xfrm>
          <a:prstGeom prst="roundRect">
            <a:avLst>
              <a:gd name="adj" fmla="val 3996"/>
            </a:avLst>
          </a:prstGeom>
          <a:solidFill>
            <a:srgbClr val="FFF0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096" y="5085829"/>
            <a:ext cx="1501875" cy="18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096" y="7241200"/>
            <a:ext cx="1501875" cy="18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06" y="4842773"/>
            <a:ext cx="1740375" cy="73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819265" y="5574736"/>
            <a:ext cx="1409715" cy="182357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900" dirty="0">
                <a:solidFill>
                  <a:srgbClr val="231815"/>
                </a:solidFill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900" dirty="0">
              <a:solidFill>
                <a:srgbClr val="231815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124015" y="6697409"/>
            <a:ext cx="1365928" cy="25401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en-US" altLang="ja-JP" sz="1000" dirty="0">
                <a:solidFill>
                  <a:srgbClr val="231815"/>
                </a:solidFill>
                <a:latin typeface="+mj-ea"/>
                <a:ea typeface="+mj-ea"/>
              </a:rPr>
              <a:t>00</a:t>
            </a:r>
            <a:r>
              <a:rPr lang="ja-JP" altLang="en-US" sz="1000" dirty="0">
                <a:solidFill>
                  <a:srgbClr val="231815"/>
                </a:solidFill>
                <a:latin typeface="+mj-ea"/>
                <a:ea typeface="+mj-ea"/>
              </a:rPr>
              <a:t>歳になりました</a:t>
            </a:r>
            <a:endParaRPr lang="zh-CN" altLang="en-US" sz="10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022417" y="6862646"/>
            <a:ext cx="1655068" cy="32316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ja-JP" altLang="en-US" sz="1500" dirty="0">
                <a:solidFill>
                  <a:srgbClr val="231815"/>
                </a:solidFill>
                <a:latin typeface="+mj-ea"/>
                <a:ea typeface="+mj-ea"/>
              </a:rPr>
              <a:t>明日来 花子さん</a:t>
            </a:r>
            <a:endParaRPr lang="zh-CN" altLang="en-US" sz="15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pic>
        <p:nvPicPr>
          <p:cNvPr id="3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16" y="5257004"/>
            <a:ext cx="330750" cy="8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74" y="5419747"/>
            <a:ext cx="330750" cy="8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72" y="5661788"/>
            <a:ext cx="330750" cy="8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Rounded Rectangle 42"/>
          <p:cNvSpPr/>
          <p:nvPr/>
        </p:nvSpPr>
        <p:spPr>
          <a:xfrm>
            <a:off x="676751" y="7744138"/>
            <a:ext cx="2952000" cy="2520000"/>
          </a:xfrm>
          <a:prstGeom prst="roundRect">
            <a:avLst>
              <a:gd name="adj" fmla="val 972"/>
            </a:avLst>
          </a:prstGeom>
          <a:solidFill>
            <a:srgbClr val="ECF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Rectangle 43"/>
          <p:cNvSpPr/>
          <p:nvPr/>
        </p:nvSpPr>
        <p:spPr>
          <a:xfrm>
            <a:off x="825286" y="8363825"/>
            <a:ext cx="1409715" cy="18036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900" dirty="0">
                <a:solidFill>
                  <a:srgbClr val="231815"/>
                </a:solidFill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900" dirty="0">
              <a:solidFill>
                <a:srgbClr val="231815"/>
              </a:solidFill>
            </a:endParaRPr>
          </a:p>
        </p:txBody>
      </p:sp>
      <p:sp>
        <p:nvSpPr>
          <p:cNvPr id="45" name="正方形/長方形 63"/>
          <p:cNvSpPr/>
          <p:nvPr/>
        </p:nvSpPr>
        <p:spPr>
          <a:xfrm>
            <a:off x="2086966" y="8444584"/>
            <a:ext cx="1440000" cy="16092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771943" y="7852205"/>
            <a:ext cx="2772000" cy="504000"/>
          </a:xfrm>
          <a:prstGeom prst="roundRect">
            <a:avLst>
              <a:gd name="adj" fmla="val 2119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Rectangle 46"/>
          <p:cNvSpPr/>
          <p:nvPr/>
        </p:nvSpPr>
        <p:spPr>
          <a:xfrm>
            <a:off x="1607627" y="8056096"/>
            <a:ext cx="1882316" cy="29238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ja-JP" altLang="en-US" sz="1300" dirty="0">
                <a:solidFill>
                  <a:srgbClr val="231815"/>
                </a:solidFill>
                <a:latin typeface="+mj-ea"/>
                <a:ea typeface="+mj-ea"/>
              </a:rPr>
              <a:t>◯◯◯の◯◯◯サラダ</a:t>
            </a:r>
            <a:endParaRPr lang="zh-CN" altLang="en-US" sz="13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938278" y="7861339"/>
            <a:ext cx="1365928" cy="21544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ja-JP" altLang="en-US" sz="800" dirty="0">
                <a:solidFill>
                  <a:srgbClr val="231815"/>
                </a:solidFill>
                <a:latin typeface="+mj-ea"/>
                <a:ea typeface="+mj-ea"/>
              </a:rPr>
              <a:t>お楽しみグルメのコーナー</a:t>
            </a:r>
            <a:endParaRPr lang="zh-CN" altLang="en-US" sz="8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286" y="7751825"/>
            <a:ext cx="739990" cy="5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867833" y="7956299"/>
            <a:ext cx="671979" cy="3849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951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951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CN" sz="951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951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</a:t>
            </a:r>
            <a:endParaRPr lang="en-US" altLang="zh-CN" sz="951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zh-CN" altLang="en-US" sz="951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夕食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86509" y="4898006"/>
            <a:ext cx="1315745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400"/>
              </a:lnSpc>
            </a:pPr>
            <a:r>
              <a:rPr lang="zh-CN" altLang="en-US" sz="147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今月</a:t>
            </a:r>
            <a:r>
              <a:rPr lang="ja-JP" altLang="en-US" sz="147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の</a:t>
            </a:r>
            <a:endParaRPr lang="en-US" altLang="ja-JP" sz="147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ts val="1400"/>
              </a:lnSpc>
            </a:pPr>
            <a:r>
              <a:rPr lang="en-US" altLang="zh-CN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   HAPPY</a:t>
            </a:r>
          </a:p>
          <a:p>
            <a:pPr algn="ctr">
              <a:lnSpc>
                <a:spcPts val="1400"/>
              </a:lnSpc>
            </a:pPr>
            <a:r>
              <a:rPr lang="en-US" altLang="zh-CN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    BIRTHDAY</a:t>
            </a:r>
            <a:endParaRPr lang="zh-CN" altLang="en-US" sz="15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6254453" y="607989"/>
            <a:ext cx="810000" cy="810000"/>
          </a:xfrm>
          <a:prstGeom prst="ellipse">
            <a:avLst/>
          </a:prstGeom>
          <a:solidFill>
            <a:srgbClr val="2318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Rectangle 53"/>
          <p:cNvSpPr/>
          <p:nvPr/>
        </p:nvSpPr>
        <p:spPr>
          <a:xfrm>
            <a:off x="6282493" y="665282"/>
            <a:ext cx="772969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vol.</a:t>
            </a:r>
            <a:r>
              <a:rPr lang="en-US" altLang="zh-CN" sz="2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</a:p>
          <a:p>
            <a:pPr algn="ctr"/>
            <a:r>
              <a:rPr lang="en-US" altLang="zh-CN" sz="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2016.12.12</a:t>
            </a:r>
            <a:endParaRPr lang="zh-CN" altLang="en-US" sz="8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" name="Oval 1"/>
          <p:cNvSpPr/>
          <p:nvPr/>
        </p:nvSpPr>
        <p:spPr>
          <a:xfrm>
            <a:off x="2457450" y="5430838"/>
            <a:ext cx="1032493" cy="8725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br>
              <a:rPr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1009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2016-07-28T11:34:29Z</dcterms:created>
  <dcterms:modified xsi:type="dcterms:W3CDTF">2017-02-22T02:52:39Z</dcterms:modified>
</cp:coreProperties>
</file>