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340B00"/>
    <a:srgbClr val="FEFEFE"/>
    <a:srgbClr val="E6D2DB"/>
    <a:srgbClr val="E8DCCE"/>
    <a:srgbClr val="34002A"/>
    <a:srgbClr val="E9DBBD"/>
    <a:srgbClr val="ECF3CF"/>
    <a:srgbClr val="FFF0AC"/>
    <a:srgbClr val="521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png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-3175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16163" y="2129746"/>
            <a:ext cx="7128000" cy="8424000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62" y="503323"/>
            <a:ext cx="7106401" cy="148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99288" y="1425760"/>
            <a:ext cx="28969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500" dirty="0">
                <a:solidFill>
                  <a:schemeClr val="bg1"/>
                </a:solidFill>
              </a:rPr>
              <a:t>アスクル老人ホーム</a:t>
            </a:r>
            <a:endParaRPr lang="zh-CN" altLang="en-US" sz="25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502931" y="2358200"/>
            <a:ext cx="892552" cy="231730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2300" dirty="0">
                <a:solidFill>
                  <a:srgbClr val="231815"/>
                </a:solidFill>
              </a:rPr>
              <a:t>盆踊り大会が</a:t>
            </a:r>
          </a:p>
          <a:p>
            <a:r>
              <a:rPr lang="ja-JP" altLang="en-US" sz="2300" dirty="0">
                <a:solidFill>
                  <a:srgbClr val="231815"/>
                </a:solidFill>
              </a:rPr>
              <a:t>開催されました。</a:t>
            </a:r>
            <a:endParaRPr lang="zh-CN" altLang="en-US" sz="2300" dirty="0">
              <a:solidFill>
                <a:srgbClr val="231815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779083" y="8339827"/>
            <a:ext cx="3567002" cy="353943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ja-JP" altLang="en-US" sz="1700" dirty="0">
                <a:solidFill>
                  <a:srgbClr val="231815"/>
                </a:solidFill>
              </a:rPr>
              <a:t>毎年恒例の陶芸教室が開かれます。</a:t>
            </a:r>
            <a:endParaRPr lang="zh-CN" altLang="en-US" sz="1700" dirty="0">
              <a:solidFill>
                <a:srgbClr val="231815"/>
              </a:solidFill>
            </a:endParaRPr>
          </a:p>
        </p:txBody>
      </p:sp>
      <p:sp>
        <p:nvSpPr>
          <p:cNvPr id="19" name="正方形/長方形 63"/>
          <p:cNvSpPr/>
          <p:nvPr/>
        </p:nvSpPr>
        <p:spPr>
          <a:xfrm>
            <a:off x="445332" y="8405046"/>
            <a:ext cx="1620000" cy="2016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正方形/長方形 63"/>
          <p:cNvSpPr/>
          <p:nvPr/>
        </p:nvSpPr>
        <p:spPr>
          <a:xfrm>
            <a:off x="2128810" y="8405046"/>
            <a:ext cx="1296000" cy="972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b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535495" y="9046133"/>
            <a:ext cx="3839513" cy="137491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900" dirty="0">
                <a:solidFill>
                  <a:srgbClr val="231815"/>
                </a:solidFill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</a:t>
            </a:r>
            <a:endParaRPr lang="zh-CN" altLang="en-US" sz="900" dirty="0">
              <a:solidFill>
                <a:srgbClr val="231815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54632" y="8236312"/>
            <a:ext cx="6840000" cy="0"/>
          </a:xfrm>
          <a:prstGeom prst="line">
            <a:avLst/>
          </a:prstGeom>
          <a:ln w="6350" cmpd="sng">
            <a:solidFill>
              <a:srgbClr val="340B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3535495" y="4820077"/>
            <a:ext cx="3839513" cy="318333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900" dirty="0">
                <a:solidFill>
                  <a:srgbClr val="231815"/>
                </a:solidFill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</a:t>
            </a:r>
            <a:endParaRPr lang="zh-CN" altLang="en-US" sz="900" dirty="0">
              <a:solidFill>
                <a:srgbClr val="231815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45332" y="2257940"/>
            <a:ext cx="2714400" cy="3207600"/>
          </a:xfrm>
          <a:prstGeom prst="roundRect">
            <a:avLst>
              <a:gd name="adj" fmla="val 3996"/>
            </a:avLst>
          </a:prstGeom>
          <a:solidFill>
            <a:srgbClr val="E9DB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Rectangle 43"/>
          <p:cNvSpPr/>
          <p:nvPr/>
        </p:nvSpPr>
        <p:spPr>
          <a:xfrm>
            <a:off x="490166" y="3562542"/>
            <a:ext cx="2669566" cy="182357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900" dirty="0">
                <a:solidFill>
                  <a:srgbClr val="231815"/>
                </a:solidFill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</a:t>
            </a:r>
            <a:endParaRPr lang="zh-CN" altLang="en-US" sz="900" dirty="0">
              <a:solidFill>
                <a:srgbClr val="231815"/>
              </a:solidFill>
            </a:endParaRPr>
          </a:p>
        </p:txBody>
      </p:sp>
      <p:sp>
        <p:nvSpPr>
          <p:cNvPr id="45" name="正方形/長方形 63"/>
          <p:cNvSpPr/>
          <p:nvPr/>
        </p:nvSpPr>
        <p:spPr>
          <a:xfrm>
            <a:off x="1928568" y="2411450"/>
            <a:ext cx="1080000" cy="1080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b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27190" y="2370377"/>
            <a:ext cx="1365928" cy="200055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ja-JP" altLang="en-US" sz="700" dirty="0">
                <a:solidFill>
                  <a:srgbClr val="231815"/>
                </a:solidFill>
                <a:latin typeface="+mj-ea"/>
                <a:ea typeface="+mj-ea"/>
              </a:rPr>
              <a:t>お楽しみグルメのコーナー</a:t>
            </a:r>
            <a:endParaRPr lang="zh-CN" altLang="en-US" sz="7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49" name="正方形/長方形 63"/>
          <p:cNvSpPr/>
          <p:nvPr/>
        </p:nvSpPr>
        <p:spPr>
          <a:xfrm>
            <a:off x="2128810" y="9449046"/>
            <a:ext cx="1296000" cy="972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b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085" y="8725606"/>
            <a:ext cx="3708000" cy="275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4544676" y="8716924"/>
            <a:ext cx="1936749" cy="292388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/>
            <a:r>
              <a:rPr lang="en-US" altLang="ja-JP" sz="1300" b="1" dirty="0">
                <a:solidFill>
                  <a:schemeClr val="bg1"/>
                </a:solidFill>
                <a:latin typeface="+mj-ea"/>
                <a:ea typeface="+mj-ea"/>
              </a:rPr>
              <a:t>2016</a:t>
            </a:r>
            <a:r>
              <a:rPr lang="ja-JP" altLang="en-US" sz="1300" b="1" dirty="0">
                <a:solidFill>
                  <a:schemeClr val="bg1"/>
                </a:solidFill>
                <a:latin typeface="+mj-ea"/>
                <a:ea typeface="+mj-ea"/>
              </a:rPr>
              <a:t>年</a:t>
            </a:r>
            <a:r>
              <a:rPr lang="en-US" altLang="ja-JP" sz="1300" b="1" dirty="0">
                <a:solidFill>
                  <a:schemeClr val="bg1"/>
                </a:solidFill>
                <a:latin typeface="+mj-ea"/>
                <a:ea typeface="+mj-ea"/>
              </a:rPr>
              <a:t>00</a:t>
            </a:r>
            <a:r>
              <a:rPr lang="ja-JP" altLang="en-US" sz="1300" b="1" dirty="0">
                <a:solidFill>
                  <a:schemeClr val="bg1"/>
                </a:solidFill>
                <a:latin typeface="+mj-ea"/>
                <a:ea typeface="+mj-ea"/>
              </a:rPr>
              <a:t>月</a:t>
            </a:r>
            <a:r>
              <a:rPr lang="en-US" altLang="ja-JP" sz="1300" b="1" dirty="0">
                <a:solidFill>
                  <a:schemeClr val="bg1"/>
                </a:solidFill>
                <a:latin typeface="+mj-ea"/>
                <a:ea typeface="+mj-ea"/>
              </a:rPr>
              <a:t>00</a:t>
            </a:r>
            <a:r>
              <a:rPr lang="ja-JP" altLang="en-US" sz="1300" b="1" dirty="0">
                <a:solidFill>
                  <a:schemeClr val="bg1"/>
                </a:solidFill>
                <a:latin typeface="+mj-ea"/>
                <a:ea typeface="+mj-ea"/>
              </a:rPr>
              <a:t>日 </a:t>
            </a:r>
            <a:r>
              <a:rPr lang="en-US" altLang="ja-JP" sz="1300" b="1" dirty="0">
                <a:solidFill>
                  <a:schemeClr val="bg1"/>
                </a:solidFill>
                <a:latin typeface="+mj-ea"/>
                <a:ea typeface="+mj-ea"/>
              </a:rPr>
              <a:t>00:00</a:t>
            </a:r>
            <a:r>
              <a:rPr lang="ja-JP" altLang="en-US" sz="1300" b="1" dirty="0">
                <a:solidFill>
                  <a:schemeClr val="bg1"/>
                </a:solidFill>
                <a:latin typeface="+mj-ea"/>
                <a:ea typeface="+mj-ea"/>
              </a:rPr>
              <a:t>～</a:t>
            </a:r>
            <a:endParaRPr lang="zh-CN" altLang="en-US" sz="13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3285292" y="2235629"/>
            <a:ext cx="0" cy="5797278"/>
          </a:xfrm>
          <a:prstGeom prst="line">
            <a:avLst/>
          </a:prstGeom>
          <a:ln w="6350" cmpd="sng">
            <a:solidFill>
              <a:srgbClr val="340B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452505" y="2302967"/>
            <a:ext cx="2941200" cy="225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正方形/長方形 63"/>
          <p:cNvSpPr/>
          <p:nvPr/>
        </p:nvSpPr>
        <p:spPr>
          <a:xfrm>
            <a:off x="3537105" y="2385767"/>
            <a:ext cx="2772000" cy="208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32" y="5765406"/>
            <a:ext cx="27051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Rectangle 57"/>
          <p:cNvSpPr/>
          <p:nvPr/>
        </p:nvSpPr>
        <p:spPr>
          <a:xfrm>
            <a:off x="508665" y="7500666"/>
            <a:ext cx="1365928" cy="25401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en-US" altLang="ja-JP" sz="1000" dirty="0">
                <a:solidFill>
                  <a:srgbClr val="231815"/>
                </a:solidFill>
                <a:latin typeface="+mj-ea"/>
                <a:ea typeface="+mj-ea"/>
              </a:rPr>
              <a:t>00</a:t>
            </a:r>
            <a:r>
              <a:rPr lang="ja-JP" altLang="en-US" sz="1000" dirty="0">
                <a:solidFill>
                  <a:srgbClr val="231815"/>
                </a:solidFill>
                <a:latin typeface="+mj-ea"/>
                <a:ea typeface="+mj-ea"/>
              </a:rPr>
              <a:t>歳になりました</a:t>
            </a:r>
            <a:endParaRPr lang="zh-CN" altLang="en-US" sz="10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07067" y="7665903"/>
            <a:ext cx="1655068" cy="323165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ja-JP" altLang="en-US" sz="1500" dirty="0">
                <a:solidFill>
                  <a:srgbClr val="231815"/>
                </a:solidFill>
                <a:latin typeface="+mj-ea"/>
                <a:ea typeface="+mj-ea"/>
              </a:rPr>
              <a:t>明日来 花子さん</a:t>
            </a:r>
            <a:endParaRPr lang="zh-CN" altLang="en-US" sz="15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909802" y="6347260"/>
            <a:ext cx="1249930" cy="161133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900" dirty="0">
                <a:solidFill>
                  <a:srgbClr val="231815"/>
                </a:solidFill>
              </a:rPr>
              <a:t>◯◯◯◯◯◯◯◯◯◯◯◯◯◯◯◯◯◯◯◯◯◯◯◯◯◯◯◯◯◯◯◯◯◯◯◯◯◯◯◯◯◯◯◯◯◯◯◯◯◯◯◯◯◯◯◯◯◯◯◯◯◯◯◯◯◯◯◯◯◯◯◯</a:t>
            </a:r>
            <a:endParaRPr lang="zh-CN" altLang="en-US" sz="900" dirty="0">
              <a:solidFill>
                <a:srgbClr val="231815"/>
              </a:solidFill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20" y="5821913"/>
            <a:ext cx="2620923" cy="31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Rectangle 61"/>
          <p:cNvSpPr/>
          <p:nvPr/>
        </p:nvSpPr>
        <p:spPr>
          <a:xfrm>
            <a:off x="730097" y="5815520"/>
            <a:ext cx="2111475" cy="2718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400"/>
              </a:lnSpc>
            </a:pPr>
            <a:r>
              <a:rPr lang="zh-CN" altLang="en-US" sz="134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今月</a:t>
            </a:r>
            <a:r>
              <a:rPr lang="ja-JP" altLang="en-US" sz="134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の</a:t>
            </a:r>
            <a:r>
              <a:rPr lang="en-US" altLang="zh-CN" sz="134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HAPPY BIRTHDAY</a:t>
            </a:r>
            <a:endParaRPr lang="zh-CN" altLang="en-US" sz="1340" b="1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</p:txBody>
      </p:sp>
      <p:pic>
        <p:nvPicPr>
          <p:cNvPr id="63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39781" y="5619684"/>
            <a:ext cx="266823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787256" y="5727306"/>
            <a:ext cx="266823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88220" y="5815839"/>
            <a:ext cx="266823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" name="Rounded Rectangle 65"/>
          <p:cNvSpPr/>
          <p:nvPr/>
        </p:nvSpPr>
        <p:spPr>
          <a:xfrm>
            <a:off x="575340" y="2623250"/>
            <a:ext cx="1260000" cy="792000"/>
          </a:xfrm>
          <a:prstGeom prst="roundRect">
            <a:avLst>
              <a:gd name="adj" fmla="val 1441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Rectangle 66"/>
          <p:cNvSpPr/>
          <p:nvPr/>
        </p:nvSpPr>
        <p:spPr>
          <a:xfrm>
            <a:off x="633966" y="2733507"/>
            <a:ext cx="1203177" cy="49244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ja-JP" altLang="en-US" sz="1300" dirty="0">
                <a:solidFill>
                  <a:srgbClr val="231815"/>
                </a:solidFill>
                <a:latin typeface="MS PMincho" pitchFamily="18" charset="-128"/>
                <a:ea typeface="MS PMincho" pitchFamily="18" charset="-128"/>
              </a:rPr>
              <a:t>◯◯◯の◯◯◯サラダ</a:t>
            </a:r>
            <a:endParaRPr lang="zh-CN" altLang="en-US" sz="1300" dirty="0">
              <a:solidFill>
                <a:srgbClr val="231815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539320" y="2566207"/>
            <a:ext cx="360000" cy="360000"/>
          </a:xfrm>
          <a:prstGeom prst="ellipse">
            <a:avLst/>
          </a:prstGeom>
          <a:solidFill>
            <a:srgbClr val="3400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Rectangle 16"/>
          <p:cNvSpPr/>
          <p:nvPr/>
        </p:nvSpPr>
        <p:spPr>
          <a:xfrm>
            <a:off x="479448" y="2611887"/>
            <a:ext cx="4924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12</a:t>
            </a:r>
            <a:r>
              <a:rPr lang="zh-CN" altLang="en-US" sz="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CN" sz="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12</a:t>
            </a:r>
            <a:r>
              <a:rPr lang="zh-CN" altLang="en-US" sz="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</a:t>
            </a:r>
            <a:endParaRPr lang="en-US" altLang="zh-CN" sz="6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zh-CN" altLang="en-US" sz="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夕食</a:t>
            </a:r>
          </a:p>
        </p:txBody>
      </p:sp>
      <p:pic>
        <p:nvPicPr>
          <p:cNvPr id="26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001" y="3189042"/>
            <a:ext cx="448200" cy="3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74" y="608296"/>
            <a:ext cx="6564691" cy="7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5903258" y="1477087"/>
            <a:ext cx="1285200" cy="374400"/>
          </a:xfrm>
          <a:prstGeom prst="rect">
            <a:avLst/>
          </a:prstGeom>
          <a:solidFill>
            <a:srgbClr val="E6D2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Rectangle 71"/>
          <p:cNvSpPr/>
          <p:nvPr/>
        </p:nvSpPr>
        <p:spPr>
          <a:xfrm>
            <a:off x="5888291" y="1415366"/>
            <a:ext cx="1322799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5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vol.</a:t>
            </a:r>
            <a:r>
              <a:rPr lang="en-US" altLang="zh-CN" sz="25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00 </a:t>
            </a:r>
            <a:r>
              <a:rPr lang="en-US" altLang="zh-CN" sz="8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2016.12.12</a:t>
            </a:r>
            <a:endParaRPr lang="zh-CN" altLang="en-US" sz="8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650749" y="6473364"/>
            <a:ext cx="1032493" cy="8725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br>
              <a:rPr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1168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ＭＳ Ｐゴシック</vt:lpstr>
      <vt:lpstr>ＭＳ Ｐゴシック</vt:lpstr>
      <vt:lpstr>MS PMincho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2016-07-28T11:37:01Z</dcterms:created>
  <dcterms:modified xsi:type="dcterms:W3CDTF">2017-02-22T04:39:04Z</dcterms:modified>
</cp:coreProperties>
</file>