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35B597"/>
    <a:srgbClr val="EC6D81"/>
    <a:srgbClr val="E40081"/>
    <a:srgbClr val="231815"/>
    <a:srgbClr val="221814"/>
    <a:srgbClr val="C23C5B"/>
    <a:srgbClr val="751C35"/>
    <a:srgbClr val="E94708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3" y="6350"/>
            <a:ext cx="778374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61" y="5967413"/>
            <a:ext cx="610426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2960688"/>
            <a:ext cx="1429472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765" y="2986088"/>
            <a:ext cx="1429472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" y="3733800"/>
            <a:ext cx="6108319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018999" y="3810000"/>
            <a:ext cx="3610284" cy="36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72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～「無理をしないで」 「生き生きと」～</a:t>
            </a:r>
            <a:endParaRPr lang="zh-CN" altLang="en-US" sz="1772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36" y="4478337"/>
            <a:ext cx="1353600" cy="13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994984" y="4775426"/>
            <a:ext cx="1056700" cy="7655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75" dirty="0">
                <a:solidFill>
                  <a:schemeClr val="bg1"/>
                </a:solidFill>
                <a:latin typeface="+mj-ea"/>
                <a:ea typeface="+mj-ea"/>
              </a:rPr>
              <a:t>参加料・保育料</a:t>
            </a:r>
          </a:p>
          <a:p>
            <a:r>
              <a:rPr lang="ja-JP" altLang="en-US" sz="3400" dirty="0">
                <a:solidFill>
                  <a:schemeClr val="bg1"/>
                </a:solidFill>
                <a:latin typeface="+mj-ea"/>
                <a:ea typeface="+mj-ea"/>
              </a:rPr>
              <a:t>無料</a:t>
            </a:r>
            <a:endParaRPr lang="zh-CN" altLang="en-US" sz="3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075" y="4642076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485" y="4642076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518126" y="4594451"/>
            <a:ext cx="617477" cy="300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6" dirty="0">
                <a:solidFill>
                  <a:srgbClr val="35B597"/>
                </a:solidFill>
                <a:latin typeface="+mj-ea"/>
                <a:ea typeface="+mj-ea"/>
              </a:rPr>
              <a:t>日 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15989" y="4582059"/>
            <a:ext cx="2619628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CN" altLang="en-US" sz="1276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18</a:t>
            </a:r>
            <a:r>
              <a:rPr lang="zh-CN" altLang="en-US" sz="1276" dirty="0">
                <a:latin typeface="MS PGothic" pitchFamily="34" charset="-128"/>
                <a:ea typeface="MS PGothic" pitchFamily="34" charset="-128"/>
              </a:rPr>
              <a:t>日（土）　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PM14</a:t>
            </a:r>
            <a:r>
              <a:rPr lang="zh-CN" altLang="en-US" sz="1276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276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PM16</a:t>
            </a:r>
            <a:r>
              <a:rPr lang="zh-CN" altLang="en-US" sz="1276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00</a:t>
            </a:r>
            <a:endParaRPr lang="zh-CN" altLang="en-US" sz="127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15989" y="4996950"/>
            <a:ext cx="3456395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アスクルセミナー会議室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110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）</a:t>
            </a:r>
            <a:endParaRPr lang="zh-CN" alt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2438" y="5444475"/>
            <a:ext cx="3403496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シングルマザーの方ならどなたでも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（先着</a:t>
            </a:r>
            <a:r>
              <a:rPr lang="en-US" altLang="ja-JP" sz="1100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名）</a:t>
            </a:r>
            <a:endParaRPr lang="zh-CN" altLang="en-US" sz="11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51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98" y="5043617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708" y="5043617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2520349" y="4995992"/>
            <a:ext cx="617477" cy="300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6" dirty="0">
                <a:solidFill>
                  <a:srgbClr val="35B597"/>
                </a:solidFill>
                <a:latin typeface="+mj-ea"/>
                <a:ea typeface="+mj-ea"/>
              </a:rPr>
              <a:t>会 場</a:t>
            </a:r>
          </a:p>
        </p:txBody>
      </p:sp>
      <p:pic>
        <p:nvPicPr>
          <p:cNvPr id="5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024" y="5474541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434" y="5474541"/>
            <a:ext cx="5556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2466975" y="5466926"/>
            <a:ext cx="716863" cy="25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37" dirty="0">
                <a:solidFill>
                  <a:srgbClr val="35B597"/>
                </a:solidFill>
                <a:latin typeface="+mj-ea"/>
                <a:ea typeface="+mj-ea"/>
              </a:rPr>
              <a:t>参加資格</a:t>
            </a: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58" y="6353175"/>
            <a:ext cx="142757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916" y="6353175"/>
            <a:ext cx="142757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35" y="6565900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097128" y="6144013"/>
            <a:ext cx="2179472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ja-JP" altLang="en-US" sz="1140" dirty="0"/>
              <a:t>　ストレスとの向き合い方</a:t>
            </a:r>
          </a:p>
          <a:p>
            <a:pPr>
              <a:lnSpc>
                <a:spcPts val="3100"/>
              </a:lnSpc>
            </a:pPr>
            <a:r>
              <a:rPr lang="ja-JP" altLang="en-US" sz="1140" dirty="0"/>
              <a:t>　キャリアプランとマネープラン</a:t>
            </a:r>
          </a:p>
          <a:p>
            <a:pPr>
              <a:lnSpc>
                <a:spcPts val="3100"/>
              </a:lnSpc>
            </a:pPr>
            <a:r>
              <a:rPr lang="ja-JP" altLang="en-US" sz="1140" dirty="0"/>
              <a:t>　「もしもの時」の基礎知識</a:t>
            </a:r>
            <a:endParaRPr lang="zh-CN" altLang="en-US" sz="1140" dirty="0"/>
          </a:p>
        </p:txBody>
      </p:sp>
      <p:pic>
        <p:nvPicPr>
          <p:cNvPr id="62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35" y="6979626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335" y="7379676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35" y="6554787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35" y="6987563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835" y="7381263"/>
            <a:ext cx="2070100" cy="11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3536773" y="6147188"/>
            <a:ext cx="2179472" cy="1221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</a:pPr>
            <a:r>
              <a:rPr lang="ja-JP" altLang="en-US" sz="1140" dirty="0"/>
              <a:t>　知っておきたい法律・制度</a:t>
            </a:r>
          </a:p>
          <a:p>
            <a:pPr>
              <a:lnSpc>
                <a:spcPts val="3100"/>
              </a:lnSpc>
            </a:pPr>
            <a:r>
              <a:rPr lang="ja-JP" altLang="en-US" sz="1140" dirty="0"/>
              <a:t>　職場の人間関係対処法</a:t>
            </a:r>
          </a:p>
          <a:p>
            <a:pPr>
              <a:lnSpc>
                <a:spcPts val="3100"/>
              </a:lnSpc>
            </a:pPr>
            <a:r>
              <a:rPr lang="ja-JP" altLang="en-US" sz="1140" dirty="0"/>
              <a:t>　恋愛・結婚について</a:t>
            </a:r>
            <a:endParaRPr lang="zh-CN" altLang="en-US" sz="1140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733" y="6144013"/>
            <a:ext cx="1034533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834428" y="7262780"/>
            <a:ext cx="914032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80" dirty="0"/>
              <a:t>心理カウンセラー</a:t>
            </a:r>
          </a:p>
          <a:p>
            <a:pPr algn="ctr"/>
            <a:r>
              <a:rPr lang="ja-JP" altLang="en-US" sz="780" dirty="0"/>
              <a:t>明日 来子</a:t>
            </a:r>
            <a:endParaRPr lang="zh-CN" altLang="en-US" sz="780" dirty="0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4" y="7981950"/>
            <a:ext cx="6105429" cy="3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333500" y="7999500"/>
            <a:ext cx="5006499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30" dirty="0">
                <a:solidFill>
                  <a:srgbClr val="35B597"/>
                </a:solidFill>
              </a:rPr>
              <a:t>座談会形式なので、ご自由にアドバイスを受けられます</a:t>
            </a:r>
            <a:endParaRPr lang="zh-CN" altLang="en-US" sz="1630" dirty="0">
              <a:solidFill>
                <a:srgbClr val="35B597"/>
              </a:solidFill>
            </a:endParaRPr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16" y="8788726"/>
            <a:ext cx="6120000" cy="75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98" y="9236393"/>
            <a:ext cx="936000" cy="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2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98" y="9937433"/>
            <a:ext cx="936000" cy="17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32816" y="9395460"/>
            <a:ext cx="1043876" cy="4438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42" dirty="0">
                <a:solidFill>
                  <a:srgbClr val="35B597"/>
                </a:solidFill>
              </a:rPr>
              <a:t>お申込み</a:t>
            </a:r>
          </a:p>
          <a:p>
            <a:r>
              <a:rPr lang="ja-JP" altLang="en-US" sz="1142" dirty="0">
                <a:solidFill>
                  <a:srgbClr val="35B597"/>
                </a:solidFill>
              </a:rPr>
              <a:t>お問い合わせ</a:t>
            </a:r>
            <a:endParaRPr lang="zh-CN" altLang="en-US" sz="1142" dirty="0">
              <a:solidFill>
                <a:srgbClr val="35B597"/>
              </a:solidFill>
            </a:endParaRPr>
          </a:p>
        </p:txBody>
      </p:sp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29" y="9164172"/>
            <a:ext cx="329063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" name="Picture 2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29" y="9565479"/>
            <a:ext cx="329063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2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329" y="9903312"/>
            <a:ext cx="329063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716111" y="8995317"/>
            <a:ext cx="4091185" cy="452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39" dirty="0">
                <a:latin typeface="MS PGothic" pitchFamily="34" charset="-128"/>
                <a:ea typeface="MS PGothic" pitchFamily="34" charset="-128"/>
              </a:rPr>
              <a:t>０３</a:t>
            </a:r>
            <a:r>
              <a:rPr lang="en-US" altLang="zh-CN" sz="2339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2339" dirty="0">
                <a:latin typeface="MS PGothic" pitchFamily="34" charset="-128"/>
                <a:ea typeface="MS PGothic" pitchFamily="34" charset="-128"/>
              </a:rPr>
              <a:t>１２３４</a:t>
            </a:r>
            <a:r>
              <a:rPr lang="en-US" altLang="zh-CN" sz="2339" dirty="0"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2339" dirty="0">
                <a:latin typeface="MS PGothic" pitchFamily="34" charset="-128"/>
                <a:ea typeface="MS PGothic" pitchFamily="34" charset="-128"/>
              </a:rPr>
              <a:t>１１１１ 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（平日：</a:t>
            </a:r>
            <a:r>
              <a:rPr lang="en-US" altLang="zh-CN" sz="120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00" dirty="0">
                <a:latin typeface="MS PGothic" pitchFamily="34" charset="-128"/>
                <a:ea typeface="MS PGothic" pitchFamily="34" charset="-128"/>
              </a:rPr>
              <a:t>18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0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）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42605" y="9479698"/>
            <a:ext cx="1816523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27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69788" y="9812464"/>
            <a:ext cx="1654620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76" dirty="0" err="1">
                <a:latin typeface="MS PGothic" pitchFamily="34" charset="-128"/>
                <a:ea typeface="MS PGothic" pitchFamily="34" charset="-128"/>
              </a:rPr>
              <a:t>askul</a:t>
            </a:r>
            <a:r>
              <a:rPr lang="en-US" altLang="zh-CN" sz="1276" dirty="0">
                <a:latin typeface="MS PGothic" pitchFamily="34" charset="-128"/>
                <a:ea typeface="MS PGothic" pitchFamily="34" charset="-128"/>
              </a:rPr>
              <a:t>@:××××××</a:t>
            </a:r>
            <a:endParaRPr lang="zh-CN" altLang="en-US" sz="127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4510" y="9119142"/>
            <a:ext cx="391454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364510" y="9528717"/>
            <a:ext cx="405880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335935" y="9874048"/>
            <a:ext cx="447558" cy="2385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</a:t>
            </a:r>
            <a:endParaRPr lang="zh-CN" altLang="en-US" sz="9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49400" y="807075"/>
            <a:ext cx="471974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EC6D8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SoeiKakugothicUB" pitchFamily="34" charset="-128"/>
                <a:ea typeface="HGPSoeiKakugothicUB" pitchFamily="34" charset="-128"/>
              </a:rPr>
              <a:t>シングルマザーのための</a:t>
            </a:r>
          </a:p>
        </p:txBody>
      </p:sp>
      <p:sp>
        <p:nvSpPr>
          <p:cNvPr id="66" name="Rectangle 65"/>
          <p:cNvSpPr/>
          <p:nvPr/>
        </p:nvSpPr>
        <p:spPr>
          <a:xfrm>
            <a:off x="782113" y="1607235"/>
            <a:ext cx="6112571" cy="19646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7300"/>
              </a:lnSpc>
            </a:pPr>
            <a:r>
              <a:rPr lang="ja-JP" altLang="en-US" sz="6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5B597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SoeiKakugothicUB" pitchFamily="34" charset="-128"/>
                <a:ea typeface="HGPSoeiKakugothicUB" pitchFamily="34" charset="-128"/>
              </a:rPr>
              <a:t>「仕事」</a:t>
            </a:r>
            <a:r>
              <a:rPr lang="ja-JP" altLang="en-US" sz="4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595757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SoeiKakugothicUB" pitchFamily="34" charset="-128"/>
                <a:ea typeface="HGPSoeiKakugothicUB" pitchFamily="34" charset="-128"/>
              </a:rPr>
              <a:t>と</a:t>
            </a:r>
            <a:r>
              <a:rPr lang="ja-JP" altLang="en-US" sz="6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5B597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SoeiKakugothicUB" pitchFamily="34" charset="-128"/>
                <a:ea typeface="HGPSoeiKakugothicUB" pitchFamily="34" charset="-128"/>
              </a:rPr>
              <a:t>「子育て」</a:t>
            </a:r>
          </a:p>
          <a:p>
            <a:pPr algn="ctr">
              <a:lnSpc>
                <a:spcPts val="7300"/>
              </a:lnSpc>
            </a:pPr>
            <a:r>
              <a:rPr lang="ja-JP" altLang="en-US" sz="4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595757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GPSoeiKakugothicUB" pitchFamily="34" charset="-128"/>
                <a:ea typeface="HGPSoeiKakugothicUB" pitchFamily="34" charset="-128"/>
              </a:rPr>
              <a:t>セミナー</a:t>
            </a:r>
            <a:endParaRPr lang="zh-CN" altLang="en-US" sz="4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595757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205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2016-07-29T12:48:25Z</dcterms:created>
  <dcterms:modified xsi:type="dcterms:W3CDTF">2017-02-22T04:40:42Z</dcterms:modified>
</cp:coreProperties>
</file>