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B597"/>
    <a:srgbClr val="231815"/>
    <a:srgbClr val="5EB7E8"/>
    <a:srgbClr val="595757"/>
    <a:srgbClr val="EC6D81"/>
    <a:srgbClr val="E40081"/>
    <a:srgbClr val="221814"/>
    <a:srgbClr val="C23C5B"/>
    <a:srgbClr val="751C35"/>
    <a:srgbClr val="E94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40" d="100"/>
          <a:sy n="140" d="100"/>
        </p:scale>
        <p:origin x="-212" y="-51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2023/8/23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8/23/2023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66" y="-520387"/>
            <a:ext cx="7830180" cy="1144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12" y="7109221"/>
            <a:ext cx="6861144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425357" y="5327150"/>
            <a:ext cx="994183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[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日 時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]</a:t>
            </a:r>
            <a:endParaRPr lang="zh-CN" altLang="en-US" sz="1843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7414" y="5320637"/>
            <a:ext cx="4017446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43" dirty="0">
                <a:solidFill>
                  <a:srgbClr val="35B597"/>
                </a:solidFill>
                <a:latin typeface="+mj-ea"/>
                <a:ea typeface="+mj-ea"/>
              </a:rPr>
              <a:t>▶▶▶</a:t>
            </a:r>
            <a:r>
              <a:rPr lang="ja-JP" altLang="en-US" sz="1843" dirty="0">
                <a:solidFill>
                  <a:srgbClr val="35B597"/>
                </a:solidFill>
                <a:latin typeface="HGPSoeiKakugothicUB" pitchFamily="34" charset="-128"/>
                <a:ea typeface="HGPSoeiKakugothicUB" pitchFamily="34" charset="-128"/>
              </a:rPr>
              <a:t>  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4</a:t>
            </a:r>
            <a:r>
              <a:rPr lang="zh-CN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zh-CN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日（土）　</a:t>
            </a:r>
            <a:r>
              <a:rPr lang="en-US" altLang="zh-CN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PM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14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zh-CN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zh-CN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PM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1843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86125" y="5858577"/>
            <a:ext cx="3859512" cy="636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843" dirty="0">
                <a:solidFill>
                  <a:srgbClr val="35B597"/>
                </a:solidFill>
                <a:latin typeface="+mj-ea"/>
                <a:ea typeface="+mj-ea"/>
              </a:rPr>
              <a:t>▶▶▶</a:t>
            </a:r>
            <a:r>
              <a:rPr lang="ja-JP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  アスクルセミナー会議室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        （東京都江東区豊洲</a:t>
            </a:r>
            <a:r>
              <a:rPr lang="en-US" altLang="ja-JP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  <a:r>
              <a:rPr lang="ja-JP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）</a:t>
            </a:r>
            <a:endParaRPr lang="zh-CN" altLang="en-US" sz="13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25357" y="5871341"/>
            <a:ext cx="994183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[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会 場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]</a:t>
            </a:r>
            <a:endParaRPr lang="zh-CN" altLang="en-US" sz="1843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08832" y="8580236"/>
            <a:ext cx="1186543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80" dirty="0"/>
              <a:t>講師：ライフプランナー　</a:t>
            </a:r>
          </a:p>
          <a:p>
            <a:pPr algn="ctr"/>
            <a:r>
              <a:rPr lang="ja-JP" altLang="en-US" sz="780" dirty="0"/>
              <a:t>鈴木 健太</a:t>
            </a:r>
            <a:endParaRPr lang="zh-CN" altLang="en-US" sz="780" dirty="0"/>
          </a:p>
        </p:txBody>
      </p:sp>
      <p:sp>
        <p:nvSpPr>
          <p:cNvPr id="30" name="TextBox 29"/>
          <p:cNvSpPr txBox="1"/>
          <p:nvPr/>
        </p:nvSpPr>
        <p:spPr>
          <a:xfrm>
            <a:off x="2075316" y="9993255"/>
            <a:ext cx="1819729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30" dirty="0">
                <a:latin typeface="MS PGothic" pitchFamily="34" charset="-128"/>
                <a:ea typeface="MS PGothic" pitchFamily="34" charset="-128"/>
              </a:rPr>
              <a:t>０３</a:t>
            </a:r>
            <a:r>
              <a:rPr lang="en-US" altLang="zh-CN" sz="1630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630" dirty="0">
                <a:latin typeface="MS PGothic" pitchFamily="34" charset="-128"/>
                <a:ea typeface="MS PGothic" pitchFamily="34" charset="-128"/>
              </a:rPr>
              <a:t>１２３４</a:t>
            </a:r>
            <a:r>
              <a:rPr lang="en-US" altLang="zh-CN" sz="1630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630" dirty="0">
                <a:latin typeface="MS PGothic" pitchFamily="34" charset="-128"/>
                <a:ea typeface="MS PGothic" pitchFamily="34" charset="-128"/>
              </a:rPr>
              <a:t>１１１１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44121" y="10021089"/>
            <a:ext cx="1409360" cy="25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3" dirty="0" err="1">
                <a:latin typeface="MS PGothic" pitchFamily="34" charset="-128"/>
                <a:ea typeface="MS PGothic" pitchFamily="34" charset="-128"/>
              </a:rPr>
              <a:t>askul</a:t>
            </a: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@:××××××</a:t>
            </a:r>
            <a:endParaRPr lang="zh-CN" altLang="en-US" sz="1063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9536" y="1502687"/>
            <a:ext cx="30203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dirty="0">
                <a:solidFill>
                  <a:srgbClr val="5EB7E8"/>
                </a:solidFill>
                <a:latin typeface="HGPSoeiKakugothicUB" pitchFamily="34" charset="-128"/>
                <a:ea typeface="HGPSoeiKakugothicUB" pitchFamily="34" charset="-128"/>
              </a:rPr>
              <a:t>幸せにおくられるための</a:t>
            </a:r>
            <a:endParaRPr lang="zh-CN" altLang="en-US" sz="2200" dirty="0">
              <a:solidFill>
                <a:srgbClr val="5EB7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336" y="1984374"/>
            <a:ext cx="5688951" cy="64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9" y="4972276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4725" y="5286247"/>
            <a:ext cx="1691489" cy="118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TW" altLang="en-US" sz="173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参加費無料</a:t>
            </a:r>
          </a:p>
          <a:p>
            <a:pPr algn="ctr">
              <a:lnSpc>
                <a:spcPts val="3000"/>
              </a:lnSpc>
            </a:pPr>
            <a:r>
              <a:rPr lang="zh-TW" altLang="en-US" sz="173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先着</a:t>
            </a:r>
            <a:r>
              <a:rPr lang="zh-TW" altLang="en-US" sz="3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５０</a:t>
            </a:r>
            <a:r>
              <a:rPr lang="zh-TW" altLang="en-US" sz="173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名様</a:t>
            </a:r>
          </a:p>
          <a:p>
            <a:pPr algn="ctr">
              <a:lnSpc>
                <a:spcPts val="3000"/>
              </a:lnSpc>
            </a:pPr>
            <a:r>
              <a:rPr lang="zh-TW" altLang="en-US" sz="1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（事前予約制）</a:t>
            </a:r>
            <a:endParaRPr lang="zh-CN" altLang="en-US" sz="15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78641" y="7304551"/>
            <a:ext cx="4287613" cy="1682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35B597"/>
                </a:solidFill>
              </a:rPr>
              <a:t>●</a:t>
            </a:r>
            <a:r>
              <a:rPr lang="ja-JP" altLang="en-US" sz="1346" dirty="0"/>
              <a:t>終活とは～エンディングノートの書き方</a:t>
            </a:r>
          </a:p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35B597"/>
                </a:solidFill>
              </a:rPr>
              <a:t>●</a:t>
            </a:r>
            <a:r>
              <a:rPr lang="ja-JP" altLang="en-US" sz="1346" dirty="0"/>
              <a:t>相続について～争族にならない為の基礎知識</a:t>
            </a:r>
          </a:p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35B597"/>
                </a:solidFill>
              </a:rPr>
              <a:t>●</a:t>
            </a:r>
            <a:r>
              <a:rPr lang="ja-JP" altLang="en-US" sz="1346" dirty="0"/>
              <a:t>遺言の書き方～「公正証書遺言」と「自筆証書遺言」</a:t>
            </a:r>
          </a:p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35B597"/>
                </a:solidFill>
              </a:rPr>
              <a:t>●</a:t>
            </a:r>
            <a:r>
              <a:rPr lang="ja-JP" altLang="en-US" sz="1346" dirty="0"/>
              <a:t>葬儀の費用は～葬儀の種類や具体的な費用</a:t>
            </a:r>
            <a:endParaRPr lang="zh-CN" altLang="en-US" sz="1346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832" y="7336853"/>
            <a:ext cx="1021392" cy="11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12" y="9372506"/>
            <a:ext cx="6722554" cy="3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70" y="10013474"/>
            <a:ext cx="1018370" cy="3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560650" y="10024933"/>
            <a:ext cx="771365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80" dirty="0">
                <a:solidFill>
                  <a:schemeClr val="bg1"/>
                </a:solidFill>
              </a:rPr>
              <a:t>お申込み</a:t>
            </a:r>
          </a:p>
          <a:p>
            <a:r>
              <a:rPr lang="ja-JP" altLang="en-US" sz="780" dirty="0">
                <a:solidFill>
                  <a:schemeClr val="bg1"/>
                </a:solidFill>
              </a:rPr>
              <a:t>お問い合わせ</a:t>
            </a:r>
            <a:endParaRPr lang="zh-CN" altLang="en-US" sz="780" dirty="0">
              <a:solidFill>
                <a:schemeClr val="bg1"/>
              </a:solidFill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982" y="10096813"/>
            <a:ext cx="321334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1710506" y="10048499"/>
            <a:ext cx="48225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7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017" y="10089749"/>
            <a:ext cx="321334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3926905" y="10045578"/>
            <a:ext cx="447558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2104" y="10067549"/>
            <a:ext cx="1503938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/>
              <a:t>主催：アスクル税理士事務所</a:t>
            </a:r>
            <a:endParaRPr lang="zh-CN" altLang="en-US" sz="850" dirty="0"/>
          </a:p>
        </p:txBody>
      </p:sp>
      <p:sp>
        <p:nvSpPr>
          <p:cNvPr id="27" name="TextBox 26"/>
          <p:cNvSpPr txBox="1"/>
          <p:nvPr/>
        </p:nvSpPr>
        <p:spPr>
          <a:xfrm>
            <a:off x="1697589" y="9350706"/>
            <a:ext cx="448231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35B597"/>
                </a:solidFill>
              </a:rPr>
              <a:t>セミナー終了後 個別相談会を実施いたします。</a:t>
            </a:r>
            <a:endParaRPr lang="zh-CN" altLang="en-US" sz="1700" dirty="0">
              <a:solidFill>
                <a:srgbClr val="35B59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51" y="4337365"/>
            <a:ext cx="7840996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390151" y="4337365"/>
            <a:ext cx="5245347" cy="408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5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あなただけのエンディングノートを作りましょう！</a:t>
            </a:r>
            <a:endParaRPr lang="zh-CN" altLang="en-US" sz="2055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235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2016-07-29T00:15:27Z</dcterms:created>
  <dcterms:modified xsi:type="dcterms:W3CDTF">2023-08-23T02:31:03Z</dcterms:modified>
</cp:coreProperties>
</file>