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D81"/>
    <a:srgbClr val="231815"/>
    <a:srgbClr val="FBC850"/>
    <a:srgbClr val="35B597"/>
    <a:srgbClr val="5EB7E8"/>
    <a:srgbClr val="595757"/>
    <a:srgbClr val="E40081"/>
    <a:srgbClr val="221814"/>
    <a:srgbClr val="C23C5B"/>
    <a:srgbClr val="751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5" t="30438" r="11117" b="29852"/>
          <a:stretch/>
        </p:blipFill>
        <p:spPr bwMode="auto">
          <a:xfrm>
            <a:off x="-304799" y="-435701"/>
            <a:ext cx="8639033" cy="519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7" y="4412683"/>
            <a:ext cx="7789365" cy="65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22" y="10005226"/>
            <a:ext cx="986213" cy="33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22" y="9379669"/>
            <a:ext cx="6722554" cy="3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12" y="6978595"/>
            <a:ext cx="6861144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9" y="4977627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390151" y="4337365"/>
            <a:ext cx="5245347" cy="408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55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あなただけのエンディングノートを作りましょう！</a:t>
            </a:r>
            <a:endParaRPr lang="zh-CN" altLang="en-US" sz="2055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25357" y="5327150"/>
            <a:ext cx="994183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[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日 時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]</a:t>
            </a:r>
            <a:endParaRPr lang="zh-CN" altLang="en-US" sz="1843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7414" y="5320637"/>
            <a:ext cx="4017446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43" dirty="0">
                <a:solidFill>
                  <a:srgbClr val="EC6D81"/>
                </a:solidFill>
                <a:latin typeface="+mj-ea"/>
                <a:ea typeface="+mj-ea"/>
              </a:rPr>
              <a:t>▶▶▶</a:t>
            </a:r>
            <a:r>
              <a:rPr lang="ja-JP" altLang="en-US" sz="1843" dirty="0">
                <a:solidFill>
                  <a:srgbClr val="35B597"/>
                </a:solidFill>
                <a:latin typeface="HGPSoeiKakugothicUB" pitchFamily="34" charset="-128"/>
                <a:ea typeface="HGPSoeiKakugothicUB" pitchFamily="34" charset="-128"/>
              </a:rPr>
              <a:t>  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4</a:t>
            </a:r>
            <a:r>
              <a:rPr lang="zh-CN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zh-CN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日（土）　</a:t>
            </a:r>
            <a:r>
              <a:rPr lang="en-US" altLang="zh-CN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PM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14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zh-CN" altLang="en-US" sz="184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zh-CN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PM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1843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86125" y="5858577"/>
            <a:ext cx="3859512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843" dirty="0">
                <a:solidFill>
                  <a:srgbClr val="EC6D81"/>
                </a:solidFill>
                <a:latin typeface="+mj-ea"/>
              </a:rPr>
              <a:t>▶▶▶</a:t>
            </a:r>
            <a:r>
              <a:rPr lang="ja-JP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  アスクルセミナー会議室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        （東京都江東区豊洲</a:t>
            </a:r>
            <a:r>
              <a:rPr lang="en-US" altLang="ja-JP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  <a:r>
              <a:rPr lang="ja-JP" altLang="en-US" sz="1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）</a:t>
            </a:r>
            <a:endParaRPr lang="zh-CN" altLang="en-US" sz="13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25357" y="5871341"/>
            <a:ext cx="994183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[</a:t>
            </a:r>
            <a:r>
              <a:rPr lang="zh-CN" altLang="en-US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会 場</a:t>
            </a:r>
            <a:r>
              <a:rPr lang="en-US" altLang="zh-CN" sz="1843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]</a:t>
            </a:r>
            <a:endParaRPr lang="zh-CN" altLang="en-US" sz="1843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08832" y="8449610"/>
            <a:ext cx="1186543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80" dirty="0"/>
              <a:t>講師：ライフプランナー　</a:t>
            </a:r>
          </a:p>
          <a:p>
            <a:pPr algn="ctr"/>
            <a:r>
              <a:rPr lang="ja-JP" altLang="en-US" sz="780" dirty="0"/>
              <a:t>鈴木 健太</a:t>
            </a:r>
            <a:endParaRPr lang="zh-CN" altLang="en-US" sz="780" dirty="0"/>
          </a:p>
        </p:txBody>
      </p:sp>
      <p:sp>
        <p:nvSpPr>
          <p:cNvPr id="27" name="TextBox 26"/>
          <p:cNvSpPr txBox="1"/>
          <p:nvPr/>
        </p:nvSpPr>
        <p:spPr>
          <a:xfrm>
            <a:off x="1697589" y="9350706"/>
            <a:ext cx="448231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EC6D81"/>
                </a:solidFill>
              </a:rPr>
              <a:t>セミナー終了後 個別相談会を実施いたします。</a:t>
            </a:r>
            <a:endParaRPr lang="zh-CN" altLang="en-US" sz="1700" dirty="0">
              <a:solidFill>
                <a:srgbClr val="EC6D8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75316" y="9993255"/>
            <a:ext cx="1819729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30" dirty="0">
                <a:latin typeface="MS PGothic" pitchFamily="34" charset="-128"/>
                <a:ea typeface="MS PGothic" pitchFamily="34" charset="-128"/>
              </a:rPr>
              <a:t>０３</a:t>
            </a:r>
            <a:r>
              <a:rPr lang="en-US" altLang="zh-CN" sz="1630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630" dirty="0">
                <a:latin typeface="MS PGothic" pitchFamily="34" charset="-128"/>
                <a:ea typeface="MS PGothic" pitchFamily="34" charset="-128"/>
              </a:rPr>
              <a:t>１２３４</a:t>
            </a:r>
            <a:r>
              <a:rPr lang="en-US" altLang="zh-CN" sz="1630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630" dirty="0">
                <a:latin typeface="MS PGothic" pitchFamily="34" charset="-128"/>
                <a:ea typeface="MS PGothic" pitchFamily="34" charset="-128"/>
              </a:rPr>
              <a:t>１１１１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46661" y="10021089"/>
            <a:ext cx="1409360" cy="255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63" dirty="0" err="1">
                <a:latin typeface="MS PGothic" pitchFamily="34" charset="-128"/>
                <a:ea typeface="MS PGothic" pitchFamily="34" charset="-128"/>
              </a:rPr>
              <a:t>askul</a:t>
            </a: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@:××××××</a:t>
            </a:r>
            <a:endParaRPr lang="zh-CN" altLang="en-US" sz="1063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9536" y="1676855"/>
            <a:ext cx="30203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dirty="0">
                <a:solidFill>
                  <a:srgbClr val="FBC850"/>
                </a:solidFill>
                <a:latin typeface="HGPSoeiKakugothicUB" pitchFamily="34" charset="-128"/>
                <a:ea typeface="HGPSoeiKakugothicUB" pitchFamily="34" charset="-128"/>
              </a:rPr>
              <a:t>幸せにおくられるための</a:t>
            </a:r>
            <a:endParaRPr lang="zh-CN" altLang="en-US" sz="2200" dirty="0">
              <a:solidFill>
                <a:srgbClr val="FBC85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4725" y="5260847"/>
            <a:ext cx="1691489" cy="118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TW" altLang="en-US" sz="173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参加費無料</a:t>
            </a:r>
          </a:p>
          <a:p>
            <a:pPr algn="ctr">
              <a:lnSpc>
                <a:spcPts val="3000"/>
              </a:lnSpc>
            </a:pPr>
            <a:r>
              <a:rPr lang="zh-TW" altLang="en-US" sz="173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先着</a:t>
            </a:r>
            <a:r>
              <a:rPr lang="zh-TW" altLang="en-US" sz="3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５０</a:t>
            </a:r>
            <a:r>
              <a:rPr lang="zh-TW" altLang="en-US" sz="173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名様</a:t>
            </a:r>
          </a:p>
          <a:p>
            <a:pPr algn="ctr">
              <a:lnSpc>
                <a:spcPts val="3000"/>
              </a:lnSpc>
            </a:pPr>
            <a:r>
              <a:rPr lang="zh-TW" altLang="en-US" sz="1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（事前予約制）</a:t>
            </a:r>
            <a:endParaRPr lang="zh-CN" altLang="en-US" sz="15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832" y="7206227"/>
            <a:ext cx="1021392" cy="11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532075" y="9986380"/>
            <a:ext cx="934871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80" dirty="0">
                <a:solidFill>
                  <a:schemeClr val="bg1"/>
                </a:solidFill>
              </a:rPr>
              <a:t>お申込みは</a:t>
            </a:r>
          </a:p>
          <a:p>
            <a:r>
              <a:rPr lang="ja-JP" altLang="en-US" sz="780" dirty="0">
                <a:solidFill>
                  <a:schemeClr val="bg1"/>
                </a:solidFill>
              </a:rPr>
              <a:t>お電話かメールで</a:t>
            </a:r>
            <a:endParaRPr lang="zh-CN" altLang="en-US" sz="780" dirty="0">
              <a:solidFill>
                <a:schemeClr val="bg1"/>
              </a:solidFill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982" y="10096813"/>
            <a:ext cx="321334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1710506" y="10067549"/>
            <a:ext cx="482254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7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017" y="10089749"/>
            <a:ext cx="321334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3926905" y="10045578"/>
            <a:ext cx="447558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2104" y="10067549"/>
            <a:ext cx="1503938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50" dirty="0"/>
              <a:t>主催：アスクル税理士事務所</a:t>
            </a:r>
            <a:endParaRPr lang="zh-CN" altLang="en-US" sz="850" dirty="0"/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94" y="2231112"/>
            <a:ext cx="5688951" cy="64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44" y="7567244"/>
            <a:ext cx="2988000" cy="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44" y="7961891"/>
            <a:ext cx="3492000" cy="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44" y="8380067"/>
            <a:ext cx="3852000" cy="8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44" y="8775666"/>
            <a:ext cx="3420000" cy="1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859694" y="7153863"/>
            <a:ext cx="4287613" cy="1682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EC6D81"/>
                </a:solidFill>
              </a:rPr>
              <a:t>●</a:t>
            </a:r>
            <a:r>
              <a:rPr lang="ja-JP" altLang="en-US" sz="1346" dirty="0">
                <a:solidFill>
                  <a:srgbClr val="231815"/>
                </a:solidFill>
              </a:rPr>
              <a:t>終活とは～エンディングノートの書き方</a:t>
            </a:r>
          </a:p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EC6D81"/>
                </a:solidFill>
              </a:rPr>
              <a:t>●</a:t>
            </a:r>
            <a:r>
              <a:rPr lang="ja-JP" altLang="en-US" sz="1346" dirty="0">
                <a:solidFill>
                  <a:srgbClr val="231815"/>
                </a:solidFill>
              </a:rPr>
              <a:t>相続について～争族にならない為の基礎知識</a:t>
            </a:r>
          </a:p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EC6D81"/>
                </a:solidFill>
              </a:rPr>
              <a:t>●</a:t>
            </a:r>
            <a:r>
              <a:rPr lang="ja-JP" altLang="en-US" sz="1346" dirty="0">
                <a:solidFill>
                  <a:srgbClr val="231815"/>
                </a:solidFill>
              </a:rPr>
              <a:t>遺言の書き方～「公正証書遺言」と「自筆証書遺言」</a:t>
            </a:r>
          </a:p>
          <a:p>
            <a:pPr>
              <a:lnSpc>
                <a:spcPts val="3100"/>
              </a:lnSpc>
            </a:pPr>
            <a:r>
              <a:rPr lang="ja-JP" altLang="en-US" sz="1346" dirty="0">
                <a:solidFill>
                  <a:srgbClr val="EC6D81"/>
                </a:solidFill>
              </a:rPr>
              <a:t>●</a:t>
            </a:r>
            <a:r>
              <a:rPr lang="ja-JP" altLang="en-US" sz="1346" dirty="0">
                <a:solidFill>
                  <a:srgbClr val="231815"/>
                </a:solidFill>
              </a:rPr>
              <a:t>葬儀の費用は～葬儀の種類や具体的な費用</a:t>
            </a:r>
            <a:endParaRPr lang="zh-CN" altLang="en-US" sz="1346" dirty="0">
              <a:solidFill>
                <a:srgbClr val="231815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79" y="4321629"/>
            <a:ext cx="7840995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235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2016-07-29T00:15:58Z</dcterms:created>
  <dcterms:modified xsi:type="dcterms:W3CDTF">2017-02-22T04:49:27Z</dcterms:modified>
</cp:coreProperties>
</file>