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007940"/>
    <a:srgbClr val="E60027"/>
    <a:srgbClr val="005DAC"/>
    <a:srgbClr val="EC6D81"/>
    <a:srgbClr val="FBC850"/>
    <a:srgbClr val="35B597"/>
    <a:srgbClr val="5EB7E8"/>
    <a:srgbClr val="595757"/>
    <a:srgbClr val="E400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32" y="-5900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760" y="10010028"/>
            <a:ext cx="47625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962" y="10010028"/>
            <a:ext cx="476250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41" y="4673572"/>
            <a:ext cx="5748861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81124" y="5054572"/>
            <a:ext cx="166103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車いすが通れる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出入り口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10062" y="5054572"/>
            <a:ext cx="151676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段差を無くして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転びにくく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17912" y="5054572"/>
            <a:ext cx="157286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手すりをつけて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安全に移動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78741" y="6457894"/>
            <a:ext cx="15311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トイレや浴室を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使いやすく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90848" y="6305494"/>
            <a:ext cx="162256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引き戸に替えて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戸の開閉を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しやすく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66806" y="6292794"/>
            <a:ext cx="1678665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オール電化で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火の元の心配を</a:t>
            </a:r>
          </a:p>
          <a:p>
            <a:r>
              <a:rPr lang="ja-JP" altLang="en-US" sz="1700" dirty="0">
                <a:solidFill>
                  <a:srgbClr val="231815"/>
                </a:solidFill>
              </a:rPr>
              <a:t>減らす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6905" y="9164479"/>
            <a:ext cx="28376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solidFill>
                  <a:srgbClr val="231815"/>
                </a:solidFill>
              </a:rPr>
              <a:t>介護保険や補助金の申請代行も御相談ください。</a:t>
            </a:r>
            <a:endParaRPr lang="zh-CN" altLang="en-US" sz="992" dirty="0">
              <a:solidFill>
                <a:srgbClr val="231815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7486" y="9324684"/>
            <a:ext cx="340349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800" dirty="0">
                <a:solidFill>
                  <a:srgbClr val="231815"/>
                </a:solidFill>
              </a:rPr>
              <a:t>アスクル工務店</a:t>
            </a:r>
            <a:endParaRPr lang="zh-CN" altLang="en-US" sz="3800" dirty="0">
              <a:solidFill>
                <a:srgbClr val="231815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32" y="10275400"/>
            <a:ext cx="7800521" cy="6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6993" y="4283205"/>
            <a:ext cx="840295" cy="3776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54" dirty="0">
                <a:solidFill>
                  <a:srgbClr val="007940"/>
                </a:solidFill>
                <a:latin typeface="HGPSoeiKakugothicUB" pitchFamily="34" charset="-128"/>
                <a:ea typeface="HGPSoeiKakugothicUB" pitchFamily="34" charset="-128"/>
              </a:rPr>
              <a:t>例</a:t>
            </a:r>
            <a:r>
              <a:rPr lang="ja-JP" altLang="en-US" sz="1854" dirty="0">
                <a:solidFill>
                  <a:srgbClr val="007940"/>
                </a:solidFill>
                <a:latin typeface="HGPSoeiKakugothicUB" pitchFamily="34" charset="-128"/>
                <a:ea typeface="HGPSoeiKakugothicUB" pitchFamily="34" charset="-128"/>
              </a:rPr>
              <a:t>えば</a:t>
            </a:r>
            <a:endParaRPr lang="zh-CN" altLang="en-US" sz="1854" dirty="0">
              <a:solidFill>
                <a:srgbClr val="00794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1" y="1030288"/>
            <a:ext cx="4334441" cy="26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6000" y="1296115"/>
            <a:ext cx="2387192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3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「やさしい」お家にしませんか？</a:t>
            </a:r>
            <a:endParaRPr lang="zh-CN" altLang="en-US" sz="133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532" y="1552578"/>
            <a:ext cx="3984550" cy="191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91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バリアフリーリフォーム</a:t>
            </a:r>
            <a:endParaRPr lang="zh-CN" altLang="en-US" sz="591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281" y="852488"/>
            <a:ext cx="2182813" cy="218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 rot="-600000">
            <a:off x="5341374" y="1457107"/>
            <a:ext cx="156787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800" dirty="0">
                <a:solidFill>
                  <a:srgbClr val="231815"/>
                </a:solidFill>
                <a:latin typeface="+mj-ea"/>
                <a:ea typeface="+mj-ea"/>
              </a:rPr>
              <a:t>介護負担</a:t>
            </a:r>
            <a:r>
              <a:rPr lang="ja-JP" altLang="en-US" sz="1800" dirty="0">
                <a:solidFill>
                  <a:srgbClr val="231815"/>
                </a:solidFill>
                <a:latin typeface="+mj-ea"/>
              </a:rPr>
              <a:t>も</a:t>
            </a:r>
            <a:endParaRPr lang="ja-JP" altLang="en-US" sz="1800" dirty="0">
              <a:solidFill>
                <a:srgbClr val="231815"/>
              </a:solidFill>
              <a:latin typeface="+mj-ea"/>
              <a:ea typeface="+mj-ea"/>
            </a:endParaRPr>
          </a:p>
          <a:p>
            <a:pPr algn="ctr">
              <a:lnSpc>
                <a:spcPts val="2500"/>
              </a:lnSpc>
            </a:pPr>
            <a:r>
              <a:rPr lang="ja-JP" altLang="en-US" sz="1800" dirty="0">
                <a:solidFill>
                  <a:srgbClr val="231815"/>
                </a:solidFill>
                <a:latin typeface="+mj-ea"/>
                <a:ea typeface="+mj-ea"/>
              </a:rPr>
              <a:t>軽減</a:t>
            </a:r>
            <a:endParaRPr lang="zh-CN" altLang="en-US" sz="18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1" y="7509172"/>
            <a:ext cx="6438864" cy="159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43680" y="7763710"/>
            <a:ext cx="231345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34" dirty="0">
                <a:solidFill>
                  <a:schemeClr val="bg1"/>
                </a:solidFill>
              </a:rPr>
              <a:t>福祉住環境コーディネーターによる</a:t>
            </a:r>
            <a:endParaRPr lang="zh-CN" altLang="en-US" sz="1134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2669" y="7873233"/>
            <a:ext cx="6202594" cy="866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000" spc="-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無料相談会実施</a:t>
            </a:r>
            <a:r>
              <a:rPr lang="zh-TW" altLang="en-US" sz="5000" spc="-15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中</a:t>
            </a:r>
            <a:r>
              <a:rPr lang="zh-TW" altLang="en-US" sz="5000" spc="-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！！</a:t>
            </a:r>
            <a:endParaRPr lang="zh-CN" altLang="en-US" sz="5000" spc="-20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26349" y="9978014"/>
            <a:ext cx="40107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326117" y="9978014"/>
            <a:ext cx="437940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住所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73682" y="9495939"/>
            <a:ext cx="2484976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9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：</a:t>
            </a:r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00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～</a:t>
            </a:r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18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：</a:t>
            </a:r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00 </a:t>
            </a:r>
            <a:r>
              <a:rPr lang="ja-JP" altLang="en-US" sz="1100" dirty="0">
                <a:solidFill>
                  <a:srgbClr val="231815"/>
                </a:solidFill>
                <a:latin typeface="+mj-ea"/>
                <a:ea typeface="+mj-ea"/>
              </a:rPr>
              <a:t>（定休日  日・祝日）</a:t>
            </a:r>
            <a:endParaRPr lang="zh-CN" altLang="en-US" sz="11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99336" y="996201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12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76671" y="9962016"/>
            <a:ext cx="2616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2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1" name="図 30" descr="863d_barrierfree_OL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547" y="2404650"/>
            <a:ext cx="3502269" cy="201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209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2016-07-28T23:41:17Z</dcterms:created>
  <dcterms:modified xsi:type="dcterms:W3CDTF">2017-02-22T04:54:41Z</dcterms:modified>
</cp:coreProperties>
</file>