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231815"/>
    <a:srgbClr val="FFEA00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776000" cy="10908000"/>
          </a:xfrm>
          <a:prstGeom prst="rect">
            <a:avLst/>
          </a:prstGeom>
          <a:solidFill>
            <a:srgbClr val="FFE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9" r="1679"/>
          <a:stretch/>
        </p:blipFill>
        <p:spPr bwMode="auto">
          <a:xfrm>
            <a:off x="-425" y="-19050"/>
            <a:ext cx="7776000" cy="837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16" b="14515"/>
          <a:stretch/>
        </p:blipFill>
        <p:spPr>
          <a:xfrm>
            <a:off x="996951" y="6046255"/>
            <a:ext cx="6779050" cy="44301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2594" y="8928000"/>
            <a:ext cx="7776000" cy="1980000"/>
          </a:xfrm>
          <a:prstGeom prst="rect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309" y="4344335"/>
            <a:ext cx="2457000" cy="27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67"/>
          <p:cNvSpPr/>
          <p:nvPr/>
        </p:nvSpPr>
        <p:spPr>
          <a:xfrm>
            <a:off x="5142309" y="9289745"/>
            <a:ext cx="2268000" cy="129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" name="Rectangle 5"/>
          <p:cNvSpPr/>
          <p:nvPr/>
        </p:nvSpPr>
        <p:spPr>
          <a:xfrm>
            <a:off x="410314" y="9438352"/>
            <a:ext cx="9925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からあげ専門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0314" y="9603196"/>
            <a:ext cx="313258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TEL. </a:t>
            </a:r>
            <a:r>
              <a:rPr lang="en-US" altLang="zh-CN" sz="3000" spc="-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3000" spc="-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0314" y="10109419"/>
            <a:ext cx="38862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 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0314" y="10345629"/>
            <a:ext cx="38862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/10:00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20:00   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定休日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/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月曜日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37884" y="9145964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</a:t>
            </a:r>
            <a:r>
              <a:rPr lang="zh-CN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屋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57914" y="4508500"/>
            <a:ext cx="3672000" cy="3887664"/>
          </a:xfrm>
          <a:prstGeom prst="roundRect">
            <a:avLst>
              <a:gd name="adj" fmla="val 1449"/>
            </a:avLst>
          </a:prstGeom>
          <a:solidFill>
            <a:schemeClr val="bg1"/>
          </a:solidFill>
          <a:ln>
            <a:noFill/>
          </a:ln>
          <a:effectLst>
            <a:outerShdw blurRad="1397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21"/>
          <p:cNvSpPr/>
          <p:nvPr/>
        </p:nvSpPr>
        <p:spPr>
          <a:xfrm>
            <a:off x="887342" y="7522241"/>
            <a:ext cx="2329484" cy="62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4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「特製からあげ弁当」</a:t>
            </a:r>
          </a:p>
          <a:p>
            <a:pPr algn="ctr"/>
            <a:r>
              <a:rPr lang="ja-JP" altLang="en-US" sz="153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53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500</a:t>
            </a:r>
            <a:r>
              <a:rPr lang="ja-JP" altLang="en-US" sz="143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もあります。　</a:t>
            </a:r>
            <a:endParaRPr lang="zh-CN" altLang="en-US" sz="143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94118" y="7598441"/>
            <a:ext cx="340933" cy="464400"/>
          </a:xfrm>
          <a:prstGeom prst="line">
            <a:avLst/>
          </a:prstGeom>
          <a:ln w="50800">
            <a:solidFill>
              <a:srgbClr val="E60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085484" y="7598441"/>
            <a:ext cx="340933" cy="464400"/>
          </a:xfrm>
          <a:prstGeom prst="line">
            <a:avLst/>
          </a:prstGeom>
          <a:ln w="50800">
            <a:solidFill>
              <a:srgbClr val="E60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164467" y="4852192"/>
            <a:ext cx="89683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230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150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250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46382" y="4852192"/>
            <a:ext cx="89683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10314" y="4852192"/>
            <a:ext cx="205208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・骨付きもも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・骨無しもも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・骨無しむね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・手羽先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・なんこつのからあげ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・手羽元</a:t>
            </a:r>
            <a:endParaRPr lang="zh-CN" altLang="en-US" sz="16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1297" y="6832283"/>
            <a:ext cx="2874918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「醤油ダレ」と「塩ダレ」から選べます</a:t>
            </a:r>
            <a:r>
              <a:rPr lang="en-US" altLang="ja-JP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1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911906" y="3611121"/>
            <a:ext cx="2664000" cy="540000"/>
          </a:xfrm>
          <a:prstGeom prst="roundRect">
            <a:avLst>
              <a:gd name="adj" fmla="val 10856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60" dirty="0">
                <a:latin typeface="HGPSoeiKakugothicUB" pitchFamily="34" charset="-128"/>
                <a:ea typeface="HGPSoeiKakugothicUB" pitchFamily="34" charset="-128"/>
              </a:rPr>
              <a:t>立ち飲みもできます</a:t>
            </a:r>
            <a:r>
              <a:rPr lang="en-US" altLang="ja-JP" sz="1960" dirty="0">
                <a:latin typeface="HGPSoeiKakugothicUB" pitchFamily="34" charset="-128"/>
                <a:ea typeface="HGPSoeiKakugothicUB" pitchFamily="34" charset="-128"/>
              </a:rPr>
              <a:t>!</a:t>
            </a:r>
            <a:endParaRPr lang="zh-CN" altLang="en-US" sz="196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200094" y="3627217"/>
            <a:ext cx="2664000" cy="540000"/>
          </a:xfrm>
          <a:prstGeom prst="roundRect">
            <a:avLst>
              <a:gd name="adj" fmla="val 10856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60" dirty="0">
                <a:latin typeface="HGPSoeiKakugothicUB" pitchFamily="34" charset="-128"/>
                <a:ea typeface="HGPSoeiKakugothicUB" pitchFamily="34" charset="-128"/>
              </a:rPr>
              <a:t>配送承ります</a:t>
            </a:r>
            <a:r>
              <a:rPr lang="en-US" altLang="ja-JP" sz="1960" dirty="0">
                <a:latin typeface="HGPSoeiKakugothicUB" pitchFamily="34" charset="-128"/>
                <a:ea typeface="HGPSoeiKakugothicUB" pitchFamily="34" charset="-128"/>
              </a:rPr>
              <a:t>!</a:t>
            </a:r>
            <a:endParaRPr lang="zh-CN" altLang="en-US" sz="196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09163" y="2690402"/>
            <a:ext cx="3104269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36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9.29</a:t>
            </a:r>
            <a:r>
              <a:rPr lang="en-US" altLang="zh-CN" sz="41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(SAT)</a:t>
            </a:r>
            <a:endParaRPr lang="zh-CN" altLang="en-US" sz="417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50" y="359639"/>
            <a:ext cx="7715356" cy="2631490"/>
          </a:xfrm>
          <a:prstGeom prst="rect">
            <a:avLst/>
          </a:prstGeom>
          <a:effectLst>
            <a:outerShdw blurRad="25400" dist="7620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16300" spc="7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OPEN!!</a:t>
            </a:r>
            <a:endParaRPr lang="zh-CN" altLang="en-US" sz="16300" spc="70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2016-07-28T11:37:39Z</dcterms:created>
  <dcterms:modified xsi:type="dcterms:W3CDTF">2017-02-22T06:42:47Z</dcterms:modified>
</cp:coreProperties>
</file>