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DA2"/>
    <a:srgbClr val="ED86B3"/>
    <a:srgbClr val="44B034"/>
    <a:srgbClr val="FFF462"/>
    <a:srgbClr val="FFF45F"/>
    <a:srgbClr val="3E3A39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7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-287" y="-425"/>
            <a:ext cx="10908000" cy="7776000"/>
          </a:xfrm>
          <a:prstGeom prst="rect">
            <a:avLst/>
          </a:prstGeom>
          <a:solidFill>
            <a:srgbClr val="FFE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25" r="897" b="7377"/>
          <a:stretch/>
        </p:blipFill>
        <p:spPr bwMode="auto">
          <a:xfrm>
            <a:off x="0" y="-12700"/>
            <a:ext cx="10907713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-288" y="280264"/>
            <a:ext cx="7539655" cy="2631490"/>
          </a:xfrm>
          <a:prstGeom prst="rect">
            <a:avLst/>
          </a:prstGeom>
          <a:effectLst>
            <a:outerShdw blurRad="25400" dist="76200" dir="2700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zh-CN" sz="16000" spc="70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OPEN!!</a:t>
            </a:r>
            <a:endParaRPr lang="zh-CN" altLang="en-US" sz="16000" spc="700" dirty="0">
              <a:solidFill>
                <a:srgbClr val="E60012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914476" y="885986"/>
            <a:ext cx="3993237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500"/>
              </a:lnSpc>
            </a:pPr>
            <a:r>
              <a:rPr lang="en-US" altLang="zh-CN" sz="61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9.29</a:t>
            </a:r>
            <a:r>
              <a:rPr lang="en-US" altLang="zh-CN" sz="49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(SAT)</a:t>
            </a:r>
            <a:endParaRPr lang="zh-CN" altLang="en-US" sz="49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92" b="8601"/>
          <a:stretch/>
        </p:blipFill>
        <p:spPr>
          <a:xfrm>
            <a:off x="5626100" y="4072992"/>
            <a:ext cx="5281613" cy="3547008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0" y="6191575"/>
            <a:ext cx="10908000" cy="1584000"/>
          </a:xfrm>
          <a:prstGeom prst="rect">
            <a:avLst/>
          </a:prstGeom>
          <a:solidFill>
            <a:srgbClr val="E6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634" y="2063909"/>
            <a:ext cx="2457000" cy="277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Rounded Rectangle 43"/>
          <p:cNvSpPr/>
          <p:nvPr/>
        </p:nvSpPr>
        <p:spPr>
          <a:xfrm>
            <a:off x="486514" y="3486668"/>
            <a:ext cx="4977041" cy="2555999"/>
          </a:xfrm>
          <a:prstGeom prst="roundRect">
            <a:avLst>
              <a:gd name="adj" fmla="val 2209"/>
            </a:avLst>
          </a:prstGeom>
          <a:solidFill>
            <a:schemeClr val="bg1"/>
          </a:solidFill>
          <a:ln>
            <a:noFill/>
          </a:ln>
          <a:effectLst>
            <a:outerShdw blurRad="139700" sx="102000" sy="102000" algn="ctr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2"/>
          <p:cNvGrpSpPr/>
          <p:nvPr/>
        </p:nvGrpSpPr>
        <p:grpSpPr>
          <a:xfrm rot="-1860000">
            <a:off x="5648473" y="3974111"/>
            <a:ext cx="2732299" cy="626325"/>
            <a:chOff x="694118" y="6101630"/>
            <a:chExt cx="2732299" cy="626325"/>
          </a:xfrm>
        </p:grpSpPr>
        <p:sp>
          <p:nvSpPr>
            <p:cNvPr id="45" name="Rectangle 44"/>
            <p:cNvSpPr/>
            <p:nvPr/>
          </p:nvSpPr>
          <p:spPr>
            <a:xfrm>
              <a:off x="887342" y="6101630"/>
              <a:ext cx="2329484" cy="6263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940" dirty="0">
                  <a:solidFill>
                    <a:srgbClr val="E60012"/>
                  </a:solidFill>
                  <a:latin typeface="HGPSoeiKakugothicUB" pitchFamily="34" charset="-128"/>
                  <a:ea typeface="HGPSoeiKakugothicUB" pitchFamily="34" charset="-128"/>
                </a:rPr>
                <a:t>「特製からあげ弁当」</a:t>
              </a:r>
            </a:p>
            <a:p>
              <a:pPr algn="ctr"/>
              <a:r>
                <a:rPr lang="ja-JP" altLang="en-US" sz="1530" dirty="0">
                  <a:solidFill>
                    <a:srgbClr val="E60012"/>
                  </a:solidFill>
                  <a:latin typeface="HGPSoeiKakugothicUB" pitchFamily="34" charset="-128"/>
                  <a:ea typeface="HGPSoeiKakugothicUB" pitchFamily="34" charset="-128"/>
                </a:rPr>
                <a:t>￥</a:t>
              </a:r>
              <a:r>
                <a:rPr lang="en-US" altLang="ja-JP" sz="1530" dirty="0">
                  <a:solidFill>
                    <a:srgbClr val="E60012"/>
                  </a:solidFill>
                  <a:latin typeface="HGPSoeiKakugothicUB" pitchFamily="34" charset="-128"/>
                  <a:ea typeface="HGPSoeiKakugothicUB" pitchFamily="34" charset="-128"/>
                </a:rPr>
                <a:t>500</a:t>
              </a:r>
              <a:r>
                <a:rPr lang="ja-JP" altLang="en-US" sz="1430" dirty="0">
                  <a:solidFill>
                    <a:srgbClr val="E60012"/>
                  </a:solidFill>
                  <a:latin typeface="HGPSoeiKakugothicUB" pitchFamily="34" charset="-128"/>
                  <a:ea typeface="HGPSoeiKakugothicUB" pitchFamily="34" charset="-128"/>
                </a:rPr>
                <a:t>もあります。　</a:t>
              </a:r>
              <a:endParaRPr lang="zh-CN" altLang="en-US" sz="143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694118" y="6177830"/>
              <a:ext cx="340933" cy="464400"/>
            </a:xfrm>
            <a:prstGeom prst="line">
              <a:avLst/>
            </a:prstGeom>
            <a:ln w="50800">
              <a:solidFill>
                <a:srgbClr val="E600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085484" y="6177830"/>
              <a:ext cx="340933" cy="464400"/>
            </a:xfrm>
            <a:prstGeom prst="line">
              <a:avLst/>
            </a:prstGeom>
            <a:ln w="50800">
              <a:solidFill>
                <a:srgbClr val="E600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ctangle 47"/>
          <p:cNvSpPr/>
          <p:nvPr/>
        </p:nvSpPr>
        <p:spPr>
          <a:xfrm>
            <a:off x="4477824" y="3598586"/>
            <a:ext cx="89683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400</a:t>
            </a:r>
            <a:r>
              <a:rPr lang="zh-CN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300</a:t>
            </a:r>
            <a:r>
              <a:rPr lang="zh-CN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230</a:t>
            </a:r>
            <a:r>
              <a:rPr lang="zh-CN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150</a:t>
            </a:r>
            <a:r>
              <a:rPr lang="zh-CN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250</a:t>
            </a:r>
            <a:r>
              <a:rPr lang="zh-CN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100</a:t>
            </a:r>
            <a:r>
              <a:rPr lang="zh-CN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657545" y="3598586"/>
            <a:ext cx="896831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本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100g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100g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本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100g</a:t>
            </a:r>
          </a:p>
          <a:p>
            <a:pPr>
              <a:lnSpc>
                <a:spcPts val="2600"/>
              </a:lnSpc>
            </a:pPr>
            <a:r>
              <a:rPr lang="en-US" altLang="zh-CN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本</a:t>
            </a:r>
          </a:p>
        </p:txBody>
      </p:sp>
      <p:sp>
        <p:nvSpPr>
          <p:cNvPr id="50" name="Rectangle 49"/>
          <p:cNvSpPr/>
          <p:nvPr/>
        </p:nvSpPr>
        <p:spPr>
          <a:xfrm>
            <a:off x="810364" y="3598586"/>
            <a:ext cx="205208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・骨付きもも</a:t>
            </a:r>
          </a:p>
          <a:p>
            <a:pPr>
              <a:lnSpc>
                <a:spcPts val="2600"/>
              </a:lnSpc>
            </a:pPr>
            <a:r>
              <a:rPr lang="ja-JP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・骨無しもも</a:t>
            </a:r>
          </a:p>
          <a:p>
            <a:pPr>
              <a:lnSpc>
                <a:spcPts val="2600"/>
              </a:lnSpc>
            </a:pPr>
            <a:r>
              <a:rPr lang="ja-JP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・骨無しむね</a:t>
            </a:r>
          </a:p>
          <a:p>
            <a:pPr>
              <a:lnSpc>
                <a:spcPts val="2600"/>
              </a:lnSpc>
            </a:pPr>
            <a:r>
              <a:rPr lang="ja-JP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・手羽先</a:t>
            </a:r>
          </a:p>
          <a:p>
            <a:pPr>
              <a:lnSpc>
                <a:spcPts val="2600"/>
              </a:lnSpc>
            </a:pPr>
            <a:r>
              <a:rPr lang="ja-JP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・なんこつのからあげ</a:t>
            </a:r>
          </a:p>
          <a:p>
            <a:pPr>
              <a:lnSpc>
                <a:spcPts val="2600"/>
              </a:lnSpc>
            </a:pPr>
            <a:r>
              <a:rPr lang="ja-JP" altLang="en-US" sz="166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・手羽元</a:t>
            </a:r>
            <a:endParaRPr lang="zh-CN" altLang="en-US" sz="166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821347" y="5531052"/>
            <a:ext cx="2874918" cy="367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ja-JP" sz="114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14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「醤油ダレ」と「塩ダレ」から選べます</a:t>
            </a:r>
            <a:r>
              <a:rPr lang="en-US" altLang="ja-JP" sz="114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114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486514" y="2763914"/>
            <a:ext cx="2664000" cy="540000"/>
          </a:xfrm>
          <a:prstGeom prst="roundRect">
            <a:avLst>
              <a:gd name="adj" fmla="val 10856"/>
            </a:avLst>
          </a:prstGeom>
          <a:solidFill>
            <a:srgbClr val="E600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60" dirty="0">
                <a:latin typeface="HGPSoeiKakugothicUB" pitchFamily="34" charset="-128"/>
                <a:ea typeface="HGPSoeiKakugothicUB" pitchFamily="34" charset="-128"/>
              </a:rPr>
              <a:t>立ち飲みもできます</a:t>
            </a:r>
            <a:r>
              <a:rPr lang="en-US" altLang="ja-JP" sz="1960" dirty="0">
                <a:latin typeface="HGPSoeiKakugothicUB" pitchFamily="34" charset="-128"/>
                <a:ea typeface="HGPSoeiKakugothicUB" pitchFamily="34" charset="-128"/>
              </a:rPr>
              <a:t>!</a:t>
            </a:r>
            <a:endParaRPr lang="zh-CN" altLang="en-US" sz="196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788655" y="2780010"/>
            <a:ext cx="2664000" cy="540000"/>
          </a:xfrm>
          <a:prstGeom prst="roundRect">
            <a:avLst>
              <a:gd name="adj" fmla="val 10856"/>
            </a:avLst>
          </a:prstGeom>
          <a:solidFill>
            <a:srgbClr val="E6001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960" dirty="0">
                <a:latin typeface="HGPSoeiKakugothicUB" pitchFamily="34" charset="-128"/>
                <a:ea typeface="HGPSoeiKakugothicUB" pitchFamily="34" charset="-128"/>
              </a:rPr>
              <a:t>配送承ります</a:t>
            </a:r>
            <a:r>
              <a:rPr lang="en-US" altLang="ja-JP" sz="1960" dirty="0">
                <a:latin typeface="HGPSoeiKakugothicUB" pitchFamily="34" charset="-128"/>
                <a:ea typeface="HGPSoeiKakugothicUB" pitchFamily="34" charset="-128"/>
              </a:rPr>
              <a:t>!</a:t>
            </a:r>
            <a:endParaRPr lang="zh-CN" altLang="en-US" sz="196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5" name="正方形/長方形 67"/>
          <p:cNvSpPr/>
          <p:nvPr/>
        </p:nvSpPr>
        <p:spPr>
          <a:xfrm>
            <a:off x="8540134" y="6411024"/>
            <a:ext cx="1656000" cy="93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27069" y="6928605"/>
            <a:ext cx="157927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+mn-ea"/>
              </a:rPr>
              <a:t>からあげ専門</a:t>
            </a:r>
            <a:endParaRPr lang="zh-CN" altLang="en-US" sz="19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670759" y="6491027"/>
            <a:ext cx="2271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TEL. </a:t>
            </a:r>
            <a:r>
              <a:rPr lang="en-US" altLang="zh-CN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18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670759" y="6832754"/>
            <a:ext cx="22717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 </a:t>
            </a:r>
            <a:r>
              <a:rPr lang="zh-TW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670759" y="7098723"/>
            <a:ext cx="254534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営業時間</a:t>
            </a:r>
            <a:r>
              <a:rPr lang="en-US" altLang="zh-TW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/10:00</a:t>
            </a:r>
            <a:r>
              <a:rPr lang="zh-TW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20:00   </a:t>
            </a:r>
            <a:r>
              <a:rPr lang="zh-TW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定休日</a:t>
            </a:r>
            <a:r>
              <a:rPr lang="en-US" altLang="zh-TW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/</a:t>
            </a:r>
            <a:r>
              <a:rPr lang="zh-TW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月曜日</a:t>
            </a:r>
            <a:endParaRPr lang="zh-CN" alt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886521" y="6371335"/>
            <a:ext cx="3711272" cy="10310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</a:t>
            </a:r>
            <a:r>
              <a:rPr lang="zh-CN" altLang="en-US" sz="6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屋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213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2016-07-28T11:38:29Z</dcterms:created>
  <dcterms:modified xsi:type="dcterms:W3CDTF">2017-02-22T06:47:48Z</dcterms:modified>
</cp:coreProperties>
</file>