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9A"/>
    <a:srgbClr val="663300"/>
    <a:srgbClr val="834E00"/>
    <a:srgbClr val="FFFFE1"/>
    <a:srgbClr val="FFFFCC"/>
    <a:srgbClr val="996633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66" y="7425563"/>
            <a:ext cx="2188468" cy="217322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199" y="7278930"/>
            <a:ext cx="2179324" cy="214579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471" y="5560447"/>
            <a:ext cx="2197612" cy="217932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896" y="5899490"/>
            <a:ext cx="2212853" cy="217322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859" y="4201492"/>
            <a:ext cx="2194564" cy="217322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9440"/>
            <a:ext cx="7775575" cy="118827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49" y="9905452"/>
            <a:ext cx="2596901" cy="90830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26" y="4863564"/>
            <a:ext cx="2386589" cy="138379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73" y="4071297"/>
            <a:ext cx="3145542" cy="84429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1" y="738386"/>
            <a:ext cx="1731268" cy="131064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129" y="878014"/>
            <a:ext cx="3020574" cy="5882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235" y="1536015"/>
            <a:ext cx="3904496" cy="202997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752230" y="1099571"/>
            <a:ext cx="1077218" cy="64633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/>
            <a:r>
              <a:rPr lang="ja-JP" altLang="en-US" sz="42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安心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17816" y="3672138"/>
            <a:ext cx="5676016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900" spc="1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情報誌「</a:t>
            </a:r>
            <a:r>
              <a:rPr lang="en-US" altLang="ja-JP" sz="1900" spc="1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ASKUL TIMES</a:t>
            </a:r>
            <a:r>
              <a:rPr lang="ja-JP" altLang="en-US" sz="1900" spc="1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」を配布するお仕事です。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11" y="1027001"/>
            <a:ext cx="1874524" cy="239878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 rot="21321051">
            <a:off x="5115251" y="4375958"/>
            <a:ext cx="2154436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年齢　</a:t>
            </a:r>
            <a:r>
              <a:rPr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25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歳～</a:t>
            </a:r>
            <a:r>
              <a:rPr lang="en-US" altLang="ja-JP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65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</a:t>
            </a:r>
          </a:p>
        </p:txBody>
      </p:sp>
      <p:sp>
        <p:nvSpPr>
          <p:cNvPr id="10" name="正方形/長方形 9"/>
          <p:cNvSpPr/>
          <p:nvPr/>
        </p:nvSpPr>
        <p:spPr>
          <a:xfrm rot="21241320">
            <a:off x="5624606" y="5113274"/>
            <a:ext cx="2060878" cy="894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08000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報酬</a:t>
            </a:r>
            <a:endParaRPr lang="en-US" altLang="ja-JP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08000"/>
            <a:r>
              <a: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5,000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円～</a:t>
            </a:r>
          </a:p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（完全出来高制）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405393" y="8219586"/>
            <a:ext cx="2235426" cy="12695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300"/>
              </a:lnSpc>
            </a:pPr>
            <a:r>
              <a:rPr lang="en-US" altLang="ja-JP" sz="19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※</a:t>
            </a:r>
            <a:r>
              <a:rPr lang="ja-JP" altLang="en-US" sz="19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お子様を</a:t>
            </a:r>
          </a:p>
          <a:p>
            <a:pPr>
              <a:lnSpc>
                <a:spcPts val="3300"/>
              </a:lnSpc>
            </a:pPr>
            <a:r>
              <a:rPr lang="ja-JP" altLang="en-US" sz="19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お連れになっての</a:t>
            </a:r>
          </a:p>
          <a:p>
            <a:pPr>
              <a:lnSpc>
                <a:spcPts val="3300"/>
              </a:lnSpc>
            </a:pPr>
            <a:r>
              <a:rPr lang="ja-JP" altLang="en-US" sz="1900" dirty="0">
                <a:solidFill>
                  <a:srgbClr val="6633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配布はできません。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384" y="8630496"/>
            <a:ext cx="2112268" cy="90221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569308" y="4573412"/>
            <a:ext cx="161080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週に１回、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お好きな時間に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配布して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いただけます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521297" y="6290901"/>
            <a:ext cx="194463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バイク等の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免許は不要。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ウォーキング感覚で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できるお仕事です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450291" y="5952852"/>
            <a:ext cx="194463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主婦の方・中高年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の方も大歓迎です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リタイヤした方の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お小遣い稼ぎにも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18521" y="7822468"/>
            <a:ext cx="194463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配布エリアは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ご自宅周辺なので、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土地勘に自信の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ない方でも安心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025903" y="7644339"/>
            <a:ext cx="194463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勿論、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フルタイムを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ご希望の方もお待ち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しています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68193" y="10126284"/>
            <a:ext cx="2177369" cy="4103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350" spc="100" dirty="0">
                <a:solidFill>
                  <a:srgbClr val="EB6D9A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ご興味がある方は</a:t>
            </a:r>
          </a:p>
          <a:p>
            <a:pPr>
              <a:lnSpc>
                <a:spcPts val="1600"/>
              </a:lnSpc>
            </a:pPr>
            <a:r>
              <a:rPr lang="ja-JP" altLang="en-US" sz="1350" spc="100" dirty="0">
                <a:solidFill>
                  <a:srgbClr val="EB6D9A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お気軽にお電話ください。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172342" y="10067292"/>
            <a:ext cx="4210603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TW" sz="20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ASKUL TIMES </a:t>
            </a:r>
            <a:r>
              <a:rPr lang="zh-TW" altLang="en-US" sz="20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編集事務局</a:t>
            </a:r>
            <a:endParaRPr lang="en-US" altLang="zh-TW" sz="2000" spc="2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spcBef>
                <a:spcPts val="600"/>
              </a:spcBef>
            </a:pP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東京都江東区豊洲３</a:t>
            </a:r>
            <a:r>
              <a:rPr lang="en-US" altLang="zh-TW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en-US" altLang="zh-TW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en-US" altLang="zh-TW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Tel.03-1234-1111</a:t>
            </a: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zh-TW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zh-TW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18</a:t>
            </a:r>
            <a:r>
              <a:rPr lang="zh-TW" altLang="en-US" sz="1200" spc="2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</a:t>
            </a:r>
            <a:endParaRPr lang="ja-JP" altLang="en-US" sz="1200" spc="2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28" y="4336096"/>
            <a:ext cx="2203708" cy="2164084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409586" y="4878078"/>
            <a:ext cx="1861893" cy="100027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配布していただく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情報誌はご自宅に</a:t>
            </a:r>
          </a:p>
          <a:p>
            <a:pPr algn="ctr">
              <a:lnSpc>
                <a:spcPts val="26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お届けします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197" y="6556134"/>
            <a:ext cx="1661163" cy="20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ts val="5500"/>
          </a:lnSpc>
          <a:defRPr sz="5400" dirty="0">
            <a:latin typeface="ＭＳ Ｐ明朝" panose="02020600040205080304" pitchFamily="18" charset="-128"/>
            <a:ea typeface="ＭＳ Ｐ明朝" panose="02020600040205080304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248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HGｺﾞｼｯｸE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2016-11-25T09:30:00Z</dcterms:created>
  <dcterms:modified xsi:type="dcterms:W3CDTF">2017-02-22T06:50:20Z</dcterms:modified>
</cp:coreProperties>
</file>