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7F"/>
    <a:srgbClr val="8FD3F5"/>
    <a:srgbClr val="FF9933"/>
    <a:srgbClr val="834E00"/>
    <a:srgbClr val="FFFFE1"/>
    <a:srgbClr val="FFFFCC"/>
    <a:srgbClr val="663300"/>
    <a:srgbClr val="996633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4" y="1141690"/>
            <a:ext cx="6870206" cy="8586233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5" y="3410360"/>
            <a:ext cx="2090932" cy="2078793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784" y="3408830"/>
            <a:ext cx="2090932" cy="2075758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887" y="3410385"/>
            <a:ext cx="2087884" cy="208484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5" y="1458845"/>
            <a:ext cx="2090932" cy="2090932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784" y="1458845"/>
            <a:ext cx="2090932" cy="208483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887" y="1458845"/>
            <a:ext cx="2087884" cy="209702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28" y="5786849"/>
            <a:ext cx="3352807" cy="120091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4" y="313162"/>
            <a:ext cx="893066" cy="673609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71949" y="493390"/>
            <a:ext cx="564257" cy="33855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安心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632446" y="458163"/>
            <a:ext cx="5896114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ctr"/>
            <a:r>
              <a:rPr lang="ja-JP" altLang="en-US" sz="19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情報誌「</a:t>
            </a:r>
            <a:r>
              <a:rPr lang="en-US" altLang="ja-JP" sz="19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 TIMES</a:t>
            </a:r>
            <a:r>
              <a:rPr lang="ja-JP" altLang="en-US" sz="19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」を配布するお仕事です。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46468" y="1848228"/>
            <a:ext cx="1933892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配布エリアは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ご自宅周辺なので、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土地勘に自信の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ない方でも安心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936082" y="2053968"/>
            <a:ext cx="1933892" cy="9618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配布していただく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情報誌はご自宅に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お届けします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947762" y="1840608"/>
            <a:ext cx="1933892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週に１回、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お好きな時間に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配布して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いただけます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931228" y="3791328"/>
            <a:ext cx="1933892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勿論、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フルタイムを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ご希望の方もお待ち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しています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936082" y="3791328"/>
            <a:ext cx="1933892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主婦の方・中高年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の方も大歓迎です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リタイヤした方の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お小遣い稼ぎにも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963002" y="3791328"/>
            <a:ext cx="1933892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バイク等の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免許は不要。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ウォーキング感覚で</a:t>
            </a:r>
          </a:p>
          <a:p>
            <a:pPr algn="ctr">
              <a:lnSpc>
                <a:spcPts val="2525"/>
              </a:lnSpc>
            </a:pPr>
            <a:r>
              <a:rPr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できるお仕事です</a:t>
            </a:r>
          </a:p>
        </p:txBody>
      </p:sp>
      <p:sp>
        <p:nvSpPr>
          <p:cNvPr id="11" name="正方形/長方形 10"/>
          <p:cNvSpPr/>
          <p:nvPr/>
        </p:nvSpPr>
        <p:spPr>
          <a:xfrm rot="21279304">
            <a:off x="1022846" y="6060280"/>
            <a:ext cx="3021661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43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配布スタッフ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26604" y="6917691"/>
            <a:ext cx="4655121" cy="171739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ja-JP" altLang="en-US" sz="12400" spc="-300" dirty="0">
                <a:solidFill>
                  <a:srgbClr val="FF9933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大募集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85" y="5920199"/>
            <a:ext cx="2145796" cy="2630429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714576" y="8706109"/>
            <a:ext cx="684000" cy="360000"/>
            <a:chOff x="714576" y="8706109"/>
            <a:chExt cx="684000" cy="360000"/>
          </a:xfrm>
        </p:grpSpPr>
        <p:sp>
          <p:nvSpPr>
            <p:cNvPr id="16" name="正方形/長方形 15"/>
            <p:cNvSpPr/>
            <p:nvPr/>
          </p:nvSpPr>
          <p:spPr>
            <a:xfrm>
              <a:off x="714576" y="8706109"/>
              <a:ext cx="684000" cy="360000"/>
            </a:xfrm>
            <a:prstGeom prst="rect">
              <a:avLst/>
            </a:prstGeom>
            <a:solidFill>
              <a:srgbClr val="8FD3F5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816928" y="8773701"/>
              <a:ext cx="500137" cy="27699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800" b="1" spc="3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齢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553408" y="8706109"/>
            <a:ext cx="684000" cy="360000"/>
            <a:chOff x="714576" y="8706109"/>
            <a:chExt cx="684000" cy="360000"/>
          </a:xfrm>
        </p:grpSpPr>
        <p:sp>
          <p:nvSpPr>
            <p:cNvPr id="19" name="正方形/長方形 18"/>
            <p:cNvSpPr/>
            <p:nvPr/>
          </p:nvSpPr>
          <p:spPr>
            <a:xfrm>
              <a:off x="714576" y="8706109"/>
              <a:ext cx="684000" cy="360000"/>
            </a:xfrm>
            <a:prstGeom prst="rect">
              <a:avLst/>
            </a:prstGeom>
            <a:solidFill>
              <a:srgbClr val="8FD3F5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816928" y="8773701"/>
              <a:ext cx="500138" cy="27699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800" b="1" spc="3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報</a:t>
              </a:r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酬</a:t>
              </a:r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1518029" y="8743221"/>
            <a:ext cx="1776127" cy="35394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en-US" altLang="ja-JP" sz="23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</a:t>
            </a:r>
            <a:r>
              <a:rPr lang="ja-JP" altLang="en-US" sz="23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歳～</a:t>
            </a:r>
            <a:r>
              <a:rPr lang="en-US" altLang="ja-JP" sz="23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65</a:t>
            </a:r>
            <a:r>
              <a:rPr lang="ja-JP" altLang="en-US" sz="23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344213" y="8744188"/>
            <a:ext cx="2866169" cy="35394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en-US" altLang="zh-CN" sz="23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5,000</a:t>
            </a:r>
            <a:r>
              <a:rPr lang="zh-CN" altLang="en-US" sz="2300" b="1" spc="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lang="zh-CN" altLang="en-US" sz="23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zh-CN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（完全出来高制）</a:t>
            </a:r>
            <a:endParaRPr lang="ja-JP" altLang="en-US" sz="13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199755" y="9273983"/>
            <a:ext cx="546774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fontAlgn="ctr"/>
            <a:r>
              <a:rPr lang="en-US" altLang="ja-JP" sz="1800" b="1" spc="160" dirty="0">
                <a:solidFill>
                  <a:srgbClr val="E4007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800" b="1" spc="160" dirty="0">
                <a:solidFill>
                  <a:srgbClr val="E4007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お子様をお連れになっての配布はできません。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464820" y="9951720"/>
            <a:ext cx="2430780" cy="504000"/>
            <a:chOff x="464820" y="9951720"/>
            <a:chExt cx="2430780" cy="504000"/>
          </a:xfrm>
        </p:grpSpPr>
        <p:sp>
          <p:nvSpPr>
            <p:cNvPr id="26" name="角丸四角形 25"/>
            <p:cNvSpPr/>
            <p:nvPr/>
          </p:nvSpPr>
          <p:spPr>
            <a:xfrm>
              <a:off x="464820" y="9951720"/>
              <a:ext cx="2430780" cy="504000"/>
            </a:xfrm>
            <a:prstGeom prst="round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57084" y="9997883"/>
              <a:ext cx="2186116" cy="41549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ja-JP" altLang="en-US" sz="1350" spc="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ご興味がある方は</a:t>
              </a:r>
            </a:p>
            <a:p>
              <a:r>
                <a:rPr lang="ja-JP" altLang="en-US" sz="1350" spc="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お気軽にお電話ください。</a:t>
              </a: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3119844" y="9955162"/>
            <a:ext cx="4347755" cy="5539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/>
            <a:r>
              <a:rPr lang="en-US" altLang="zh-TW" sz="1900" b="1" spc="9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 TIMES </a:t>
            </a:r>
            <a:r>
              <a:rPr lang="zh-TW" altLang="en-US" sz="1900" b="1" spc="9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編集事務局</a:t>
            </a:r>
            <a:endParaRPr lang="en-US" altLang="zh-TW" sz="1900" b="1" spc="9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spcBef>
                <a:spcPts val="500"/>
              </a:spcBef>
            </a:pPr>
            <a:r>
              <a:rPr lang="zh-TW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東京都江東区豊洲３</a:t>
            </a:r>
            <a:r>
              <a:rPr lang="en-US" altLang="zh-TW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</a:t>
            </a:r>
            <a:r>
              <a:rPr lang="en-US" altLang="zh-TW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zh-TW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Tel.03-1234-1111</a:t>
            </a:r>
            <a:r>
              <a:rPr lang="zh-TW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zh-TW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</a:t>
            </a:r>
            <a:r>
              <a:rPr lang="zh-TW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zh-TW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18</a:t>
            </a:r>
            <a:r>
              <a:rPr lang="zh-TW" altLang="en-US" sz="1200" spc="3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</a:t>
            </a:r>
            <a:endParaRPr lang="ja-JP" altLang="en-US" sz="1200" spc="3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27" y="1317113"/>
            <a:ext cx="188976" cy="51206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1" y="3142710"/>
            <a:ext cx="256033" cy="469393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32" y="3379847"/>
            <a:ext cx="185928" cy="335281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515" y="3047460"/>
            <a:ext cx="432817" cy="36880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198" y="5465856"/>
            <a:ext cx="185928" cy="335281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727" y="1372357"/>
            <a:ext cx="237744" cy="3444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753" y="5283356"/>
            <a:ext cx="472441" cy="38404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85" y="5440519"/>
            <a:ext cx="283465" cy="682753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8" y="6550374"/>
            <a:ext cx="399289" cy="798578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423" y="5440519"/>
            <a:ext cx="353569" cy="60960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077" y="6019098"/>
            <a:ext cx="701041" cy="97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ts val="5500"/>
          </a:lnSpc>
          <a:defRPr sz="5400" dirty="0">
            <a:latin typeface="ＭＳ Ｐ明朝" panose="02020600040205080304" pitchFamily="18" charset="-128"/>
            <a:ea typeface="ＭＳ Ｐ明朝" panose="02020600040205080304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256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HGP創英角ﾎﾟｯﾌﾟ体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2016-11-25T09:31:05Z</dcterms:created>
  <dcterms:modified xsi:type="dcterms:W3CDTF">2017-02-22T06:58:57Z</dcterms:modified>
</cp:coreProperties>
</file>