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4E00"/>
    <a:srgbClr val="FFFFE1"/>
    <a:srgbClr val="FFFFCC"/>
    <a:srgbClr val="663300"/>
    <a:srgbClr val="996633"/>
    <a:srgbClr val="EB6D9A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7" y="0"/>
            <a:ext cx="7776000" cy="1093834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941" y="713053"/>
            <a:ext cx="5230379" cy="245669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533" y="4636516"/>
            <a:ext cx="789138" cy="65474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88" y="0"/>
            <a:ext cx="641873" cy="128109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774" y="654997"/>
            <a:ext cx="550522" cy="58938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3606469" y="3415705"/>
            <a:ext cx="3762376" cy="705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altLang="ja-JP" sz="5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2017.1.9.</a:t>
            </a:r>
            <a:r>
              <a:rPr lang="en-US" altLang="ja-JP" sz="42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SAT</a:t>
            </a:r>
            <a:endParaRPr kumimoji="1" lang="ja-JP" altLang="en-US" sz="42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971123" y="4099078"/>
            <a:ext cx="2277401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altLang="ja-JP" sz="22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START</a:t>
            </a:r>
            <a:r>
              <a:rPr lang="en-US" altLang="ja-JP" sz="3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16:00</a:t>
            </a:r>
            <a:r>
              <a:rPr lang="en-US" altLang="ja-JP" sz="22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〜</a:t>
            </a:r>
          </a:p>
          <a:p>
            <a:pPr algn="r">
              <a:lnSpc>
                <a:spcPct val="75000"/>
              </a:lnSpc>
            </a:pPr>
            <a:r>
              <a:rPr lang="en-US" altLang="ja-JP" sz="19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(21:00 </a:t>
            </a:r>
            <a:r>
              <a:rPr lang="ja-JP" altLang="en-US" sz="19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終了予定</a:t>
            </a:r>
            <a:r>
              <a:rPr lang="en-US" altLang="ja-JP" sz="19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9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887457" y="5921086"/>
            <a:ext cx="3332578" cy="1318754"/>
          </a:xfrm>
          <a:prstGeom prst="rect">
            <a:avLst/>
          </a:prstGeom>
        </p:spPr>
        <p:txBody>
          <a:bodyPr wrap="square" lIns="108000" tIns="0" rIns="0" bIns="0">
            <a:spAutoFit/>
          </a:bodyPr>
          <a:lstStyle/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ブラームス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ベートーベン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モーツァルト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交響曲第１番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46" y="5301910"/>
            <a:ext cx="3452400" cy="559192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3925636" y="5387626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>
                <a:solidFill>
                  <a:srgbClr val="834E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PROGRAM</a:t>
            </a:r>
            <a:endParaRPr lang="ja-JP" altLang="en-US" sz="2400" dirty="0">
              <a:solidFill>
                <a:srgbClr val="834E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87457" y="7866226"/>
            <a:ext cx="3122943" cy="512961"/>
          </a:xfrm>
          <a:prstGeom prst="rect">
            <a:avLst/>
          </a:prstGeom>
        </p:spPr>
        <p:txBody>
          <a:bodyPr wrap="square" lIns="108000" tIns="0" rIns="0" bIns="0">
            <a:spAutoFit/>
          </a:bodyPr>
          <a:lstStyle/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19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豊洲大ホール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 江東区 豊洲</a:t>
            </a:r>
            <a:r>
              <a:rPr lang="en-US" altLang="ja-JP" sz="1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3-2-3)</a:t>
            </a:r>
            <a:endParaRPr lang="ja-JP" altLang="en-US" sz="13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87457" y="9479801"/>
            <a:ext cx="3122943" cy="823302"/>
          </a:xfrm>
          <a:prstGeom prst="rect">
            <a:avLst/>
          </a:prstGeom>
        </p:spPr>
        <p:txBody>
          <a:bodyPr wrap="square" lIns="108000" tIns="0" rIns="0" bIns="0">
            <a:spAutoFit/>
          </a:bodyPr>
          <a:lstStyle/>
          <a:p>
            <a:pPr>
              <a:tabLst>
                <a:tab pos="1619250" algn="l"/>
              </a:tabLst>
            </a:pPr>
            <a:r>
              <a:rPr lang="ja-JP" altLang="en-US" sz="15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</a:t>
            </a:r>
            <a:endParaRPr lang="en-US" altLang="ja-JP" sz="15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2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TEL: 03-1234-1111</a:t>
            </a:r>
          </a:p>
          <a:p>
            <a:pPr>
              <a:lnSpc>
                <a:spcPts val="1400"/>
              </a:lnSpc>
              <a:tabLst>
                <a:tab pos="1619250" algn="l"/>
              </a:tabLst>
            </a:pP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URL: http://www.askult.com/</a:t>
            </a:r>
            <a:endParaRPr lang="ja-JP" altLang="en-US" sz="14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887457" y="8827795"/>
            <a:ext cx="3122943" cy="256480"/>
          </a:xfrm>
          <a:prstGeom prst="rect">
            <a:avLst/>
          </a:prstGeom>
        </p:spPr>
        <p:txBody>
          <a:bodyPr wrap="square" lIns="108000" tIns="0" rIns="0" bIns="0">
            <a:spAutoFit/>
          </a:bodyPr>
          <a:lstStyle/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22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2,000</a:t>
            </a:r>
            <a:r>
              <a:rPr lang="ja-JP" altLang="en-US" sz="1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円 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 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1,500</a:t>
            </a:r>
            <a:r>
              <a:rPr lang="ja-JP" altLang="en-US" sz="1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3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90590" y="7547119"/>
            <a:ext cx="410369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834E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場所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639" y="7646914"/>
            <a:ext cx="3030135" cy="124986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3990590" y="9195354"/>
            <a:ext cx="1006686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834E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問い合わせ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73" y="9292253"/>
            <a:ext cx="3030135" cy="124986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3990590" y="8521844"/>
            <a:ext cx="652423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834E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チケット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40" y="8620844"/>
            <a:ext cx="3030135" cy="12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ts val="5500"/>
          </a:lnSpc>
          <a:defRPr sz="5400" dirty="0">
            <a:latin typeface="ＭＳ Ｐ明朝" panose="02020600040205080304" pitchFamily="18" charset="-128"/>
            <a:ea typeface="ＭＳ Ｐ明朝" panose="02020600040205080304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2016-11-23T00:45:43Z</dcterms:created>
  <dcterms:modified xsi:type="dcterms:W3CDTF">2017-02-22T07:00:37Z</dcterms:modified>
</cp:coreProperties>
</file>