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099300" cy="102346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FC21A"/>
    <a:srgbClr val="483018"/>
    <a:srgbClr val="573A1D"/>
    <a:srgbClr val="663300"/>
    <a:srgbClr val="FFF462"/>
    <a:srgbClr val="FFFFE1"/>
    <a:srgbClr val="FFFFCC"/>
    <a:srgbClr val="996633"/>
    <a:srgbClr val="EB6D9A"/>
    <a:srgbClr val="6FBA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63" autoAdjust="0"/>
    <p:restoredTop sz="99507" autoAdjust="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4" y="0"/>
            <a:ext cx="3076877" cy="511498"/>
          </a:xfrm>
          <a:prstGeom prst="rect">
            <a:avLst/>
          </a:prstGeom>
        </p:spPr>
        <p:txBody>
          <a:bodyPr vert="horz" lIns="89167" tIns="44584" rIns="89167" bIns="44584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0887" y="0"/>
            <a:ext cx="3076877" cy="511498"/>
          </a:xfrm>
          <a:prstGeom prst="rect">
            <a:avLst/>
          </a:prstGeom>
        </p:spPr>
        <p:txBody>
          <a:bodyPr vert="horz" lIns="89167" tIns="44584" rIns="89167" bIns="44584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2017/2/22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4" y="9721565"/>
            <a:ext cx="3076877" cy="511497"/>
          </a:xfrm>
          <a:prstGeom prst="rect">
            <a:avLst/>
          </a:prstGeom>
        </p:spPr>
        <p:txBody>
          <a:bodyPr vert="horz" lIns="89167" tIns="44584" rIns="89167" bIns="44584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0887" y="9721565"/>
            <a:ext cx="3076877" cy="511497"/>
          </a:xfrm>
          <a:prstGeom prst="rect">
            <a:avLst/>
          </a:prstGeom>
        </p:spPr>
        <p:txBody>
          <a:bodyPr vert="horz" lIns="89167" tIns="44584" rIns="89167" bIns="44584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6" y="2"/>
            <a:ext cx="3076363" cy="513507"/>
          </a:xfrm>
          <a:prstGeom prst="rect">
            <a:avLst/>
          </a:prstGeom>
        </p:spPr>
        <p:txBody>
          <a:bodyPr vert="horz" lIns="94750" tIns="47376" rIns="94750" bIns="47376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1300" y="2"/>
            <a:ext cx="3076363" cy="513507"/>
          </a:xfrm>
          <a:prstGeom prst="rect">
            <a:avLst/>
          </a:prstGeom>
        </p:spPr>
        <p:txBody>
          <a:bodyPr vert="horz" lIns="94750" tIns="47376" rIns="94750" bIns="47376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2017/2/22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19338" y="1277938"/>
            <a:ext cx="2460625" cy="3455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0" tIns="47376" rIns="94750" bIns="47376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09930" y="4925411"/>
            <a:ext cx="5679440" cy="4029878"/>
          </a:xfrm>
          <a:prstGeom prst="rect">
            <a:avLst/>
          </a:prstGeom>
        </p:spPr>
        <p:txBody>
          <a:bodyPr vert="horz" lIns="94750" tIns="47376" rIns="94750" bIns="47376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6" y="9721110"/>
            <a:ext cx="3076363" cy="513506"/>
          </a:xfrm>
          <a:prstGeom prst="rect">
            <a:avLst/>
          </a:prstGeom>
        </p:spPr>
        <p:txBody>
          <a:bodyPr vert="horz" lIns="94750" tIns="47376" rIns="94750" bIns="47376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1300" y="9721110"/>
            <a:ext cx="3076363" cy="513506"/>
          </a:xfrm>
          <a:prstGeom prst="rect">
            <a:avLst/>
          </a:prstGeom>
        </p:spPr>
        <p:txBody>
          <a:bodyPr vert="horz" lIns="94750" tIns="47376" rIns="94750" bIns="47376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3" name="図 103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" y="0"/>
            <a:ext cx="7776000" cy="10908340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2305" y="337278"/>
            <a:ext cx="5254763" cy="2054356"/>
          </a:xfrm>
          <a:prstGeom prst="rect">
            <a:avLst/>
          </a:prstGeom>
        </p:spPr>
      </p:pic>
      <p:sp>
        <p:nvSpPr>
          <p:cNvPr id="15" name="正方形/長方形 14"/>
          <p:cNvSpPr/>
          <p:nvPr/>
        </p:nvSpPr>
        <p:spPr>
          <a:xfrm>
            <a:off x="3057441" y="3919190"/>
            <a:ext cx="1800493" cy="369332"/>
          </a:xfrm>
          <a:prstGeom prst="rect">
            <a:avLst/>
          </a:prstGeom>
          <a:noFill/>
        </p:spPr>
        <p:txBody>
          <a:bodyPr wrap="none" anchor="ctr" anchorCtr="0">
            <a:spAutoFit/>
          </a:bodyPr>
          <a:lstStyle/>
          <a:p>
            <a:pPr>
              <a:lnSpc>
                <a:spcPts val="2000"/>
              </a:lnSpc>
            </a:pPr>
            <a:r>
              <a:rPr lang="en-US" altLang="ja-JP" sz="2200" b="1" spc="100" dirty="0">
                <a:solidFill>
                  <a:srgbClr val="CFC21A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PROGRAM</a:t>
            </a:r>
            <a:endParaRPr lang="ja-JP" altLang="en-US" sz="2200" b="1" spc="100" dirty="0">
              <a:solidFill>
                <a:srgbClr val="CFC21A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2006600" y="2579196"/>
            <a:ext cx="3762376" cy="10515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5100"/>
              </a:lnSpc>
            </a:pPr>
            <a:r>
              <a:rPr lang="en-US" altLang="ja-JP" sz="4900" b="1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メイリオ" panose="020B0604030504040204" pitchFamily="50" charset="-128"/>
              </a:rPr>
              <a:t>2017.1.9.</a:t>
            </a:r>
            <a:r>
              <a:rPr lang="en-US" altLang="ja-JP" sz="3700" b="1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メイリオ" panose="020B0604030504040204" pitchFamily="50" charset="-128"/>
              </a:rPr>
              <a:t>SAT</a:t>
            </a:r>
          </a:p>
          <a:p>
            <a:pPr algn="ctr">
              <a:lnSpc>
                <a:spcPts val="3100"/>
              </a:lnSpc>
            </a:pPr>
            <a:r>
              <a:rPr lang="en-US" altLang="ja-JP" sz="21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START</a:t>
            </a:r>
            <a:r>
              <a:rPr lang="en-US" altLang="ja-JP" sz="30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16:00</a:t>
            </a:r>
            <a:r>
              <a:rPr lang="en-US" altLang="ja-JP" sz="21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〜</a:t>
            </a:r>
            <a:r>
              <a:rPr lang="ja-JP" altLang="en-US" sz="21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 </a:t>
            </a:r>
            <a:r>
              <a:rPr lang="en-US" altLang="ja-JP" sz="13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(21:00 </a:t>
            </a:r>
            <a:r>
              <a:rPr lang="ja-JP" altLang="en-US" sz="13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終了予定</a:t>
            </a:r>
            <a:r>
              <a:rPr lang="en-US" altLang="ja-JP" sz="13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)</a:t>
            </a:r>
            <a:endParaRPr kumimoji="1" lang="ja-JP" altLang="en-US" sz="4200" dirty="0">
              <a:solidFill>
                <a:schemeClr val="bg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2349500" y="4359023"/>
            <a:ext cx="3149600" cy="11541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ts val="2000"/>
              </a:lnSpc>
              <a:tabLst>
                <a:tab pos="1619250" algn="l"/>
              </a:tabLst>
            </a:pPr>
            <a:r>
              <a:rPr lang="ja-JP" altLang="en-US" sz="20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ブラームス</a:t>
            </a:r>
            <a:r>
              <a:rPr lang="en-US" altLang="ja-JP" sz="20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	</a:t>
            </a:r>
            <a:r>
              <a:rPr lang="ja-JP" altLang="en-US" sz="20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交響曲第</a:t>
            </a:r>
            <a:r>
              <a:rPr lang="en-US" altLang="ja-JP" sz="20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4</a:t>
            </a:r>
            <a:r>
              <a:rPr lang="ja-JP" altLang="en-US" sz="20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番</a:t>
            </a:r>
          </a:p>
          <a:p>
            <a:pPr algn="ctr">
              <a:lnSpc>
                <a:spcPts val="1500"/>
              </a:lnSpc>
              <a:tabLst>
                <a:tab pos="1619250" algn="l"/>
              </a:tabLst>
            </a:pPr>
            <a:endParaRPr lang="en-US" altLang="ja-JP" sz="2000" dirty="0">
              <a:solidFill>
                <a:schemeClr val="bg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 algn="ctr">
              <a:lnSpc>
                <a:spcPts val="2000"/>
              </a:lnSpc>
              <a:tabLst>
                <a:tab pos="1619250" algn="l"/>
              </a:tabLst>
            </a:pPr>
            <a:r>
              <a:rPr lang="ja-JP" altLang="en-US" sz="20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ベートーベン</a:t>
            </a:r>
            <a:r>
              <a:rPr lang="en-US" altLang="ja-JP" sz="20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	</a:t>
            </a:r>
            <a:r>
              <a:rPr lang="ja-JP" altLang="en-US" sz="20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交響曲第</a:t>
            </a:r>
            <a:r>
              <a:rPr lang="en-US" altLang="ja-JP" sz="20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5</a:t>
            </a:r>
            <a:r>
              <a:rPr lang="ja-JP" altLang="en-US" sz="20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番</a:t>
            </a:r>
          </a:p>
          <a:p>
            <a:pPr algn="ctr">
              <a:lnSpc>
                <a:spcPts val="1500"/>
              </a:lnSpc>
              <a:tabLst>
                <a:tab pos="1619250" algn="l"/>
              </a:tabLst>
            </a:pPr>
            <a:endParaRPr lang="en-US" altLang="ja-JP" sz="2000" dirty="0">
              <a:solidFill>
                <a:schemeClr val="bg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 algn="ctr">
              <a:lnSpc>
                <a:spcPts val="2000"/>
              </a:lnSpc>
              <a:tabLst>
                <a:tab pos="1619250" algn="l"/>
              </a:tabLst>
            </a:pPr>
            <a:r>
              <a:rPr lang="ja-JP" altLang="en-US" sz="20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モーツァルト</a:t>
            </a:r>
            <a:r>
              <a:rPr lang="en-US" altLang="ja-JP" sz="20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	</a:t>
            </a:r>
            <a:r>
              <a:rPr lang="ja-JP" altLang="en-US" sz="20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交響曲第１番</a:t>
            </a:r>
          </a:p>
        </p:txBody>
      </p:sp>
      <p:sp>
        <p:nvSpPr>
          <p:cNvPr id="23" name="正方形/長方形 22"/>
          <p:cNvSpPr/>
          <p:nvPr/>
        </p:nvSpPr>
        <p:spPr>
          <a:xfrm>
            <a:off x="888136" y="5839006"/>
            <a:ext cx="410369" cy="2051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ts val="1600"/>
              </a:lnSpc>
            </a:pPr>
            <a:r>
              <a:rPr lang="ja-JP" altLang="en-US" sz="1600" dirty="0">
                <a:solidFill>
                  <a:srgbClr val="CFC21A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場所</a:t>
            </a:r>
          </a:p>
        </p:txBody>
      </p:sp>
      <p:sp>
        <p:nvSpPr>
          <p:cNvPr id="24" name="正方形/長方形 23"/>
          <p:cNvSpPr/>
          <p:nvPr/>
        </p:nvSpPr>
        <p:spPr>
          <a:xfrm>
            <a:off x="4249961" y="5838195"/>
            <a:ext cx="652423" cy="2051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ts val="1600"/>
              </a:lnSpc>
            </a:pPr>
            <a:r>
              <a:rPr lang="ja-JP" altLang="en-US" sz="1600" dirty="0">
                <a:solidFill>
                  <a:srgbClr val="CFC21A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チケット</a:t>
            </a:r>
          </a:p>
        </p:txBody>
      </p:sp>
      <p:sp>
        <p:nvSpPr>
          <p:cNvPr id="25" name="正方形/長方形 24"/>
          <p:cNvSpPr/>
          <p:nvPr/>
        </p:nvSpPr>
        <p:spPr>
          <a:xfrm>
            <a:off x="738012" y="9541466"/>
            <a:ext cx="1006686" cy="2051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ts val="1600"/>
              </a:lnSpc>
            </a:pPr>
            <a:r>
              <a:rPr lang="ja-JP" altLang="en-US" sz="1600" dirty="0">
                <a:solidFill>
                  <a:srgbClr val="CFC21A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問い合わせ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880471" y="6165852"/>
            <a:ext cx="2104030" cy="5257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2100"/>
              </a:lnSpc>
              <a:tabLst>
                <a:tab pos="1619250" algn="l"/>
              </a:tabLst>
            </a:pPr>
            <a:r>
              <a:rPr lang="ja-JP" altLang="en-US" sz="19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豊洲大ホール</a:t>
            </a:r>
          </a:p>
          <a:p>
            <a:pPr>
              <a:lnSpc>
                <a:spcPts val="2000"/>
              </a:lnSpc>
              <a:tabLst>
                <a:tab pos="1619250" algn="l"/>
              </a:tabLst>
            </a:pPr>
            <a:r>
              <a:rPr lang="en-US" altLang="ja-JP" sz="13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(</a:t>
            </a:r>
            <a:r>
              <a:rPr lang="ja-JP" altLang="en-US" sz="13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東京都 江東区 豊洲</a:t>
            </a:r>
            <a:r>
              <a:rPr lang="en-US" altLang="ja-JP" sz="13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3-2-3)</a:t>
            </a:r>
            <a:endParaRPr lang="ja-JP" altLang="en-US" sz="1300" dirty="0">
              <a:solidFill>
                <a:schemeClr val="bg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998071" y="9911638"/>
            <a:ext cx="3251890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tabLst>
                <a:tab pos="1619250" algn="l"/>
              </a:tabLst>
            </a:pPr>
            <a:r>
              <a:rPr lang="ja-JP" altLang="en-US" sz="1600" spc="5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アスクルフィルハーモニー交響楽団</a:t>
            </a:r>
          </a:p>
        </p:txBody>
      </p:sp>
      <p:sp>
        <p:nvSpPr>
          <p:cNvPr id="28" name="正方形/長方形 27"/>
          <p:cNvSpPr/>
          <p:nvPr/>
        </p:nvSpPr>
        <p:spPr>
          <a:xfrm>
            <a:off x="4264699" y="6155633"/>
            <a:ext cx="2193252" cy="28212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2200"/>
              </a:lnSpc>
              <a:tabLst>
                <a:tab pos="1619250" algn="l"/>
              </a:tabLst>
            </a:pPr>
            <a:r>
              <a:rPr lang="en-US" altLang="ja-JP" sz="2200" spc="1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2,000</a:t>
            </a:r>
            <a:r>
              <a:rPr lang="ja-JP" altLang="en-US" sz="13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円</a:t>
            </a:r>
            <a:r>
              <a:rPr lang="ja-JP" altLang="en-US" sz="11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 </a:t>
            </a:r>
            <a:r>
              <a:rPr lang="en-US" altLang="ja-JP" sz="11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(</a:t>
            </a:r>
            <a:r>
              <a:rPr lang="ja-JP" altLang="en-US" sz="11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前売り券 </a:t>
            </a:r>
            <a:r>
              <a:rPr lang="en-US" altLang="ja-JP" sz="11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1,500</a:t>
            </a:r>
            <a:r>
              <a:rPr lang="ja-JP" altLang="en-US" sz="11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円</a:t>
            </a:r>
            <a:r>
              <a:rPr lang="en-US" altLang="ja-JP" sz="11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)</a:t>
            </a:r>
            <a:endParaRPr lang="ja-JP" altLang="en-US" sz="1100" dirty="0">
              <a:solidFill>
                <a:schemeClr val="bg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4436596" y="9825913"/>
            <a:ext cx="2545229" cy="47448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2200"/>
              </a:lnSpc>
              <a:spcBef>
                <a:spcPts val="500"/>
              </a:spcBef>
              <a:tabLst>
                <a:tab pos="1619250" algn="l"/>
              </a:tabLst>
            </a:pPr>
            <a:r>
              <a:rPr lang="en-US" altLang="ja-JP" sz="21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TEL: 03-1234-1111</a:t>
            </a:r>
          </a:p>
          <a:p>
            <a:pPr>
              <a:lnSpc>
                <a:spcPts val="1500"/>
              </a:lnSpc>
              <a:tabLst>
                <a:tab pos="1619250" algn="l"/>
              </a:tabLst>
            </a:pPr>
            <a:r>
              <a:rPr lang="en-US" altLang="ja-JP" sz="14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URL: http://www.askult.com/</a:t>
            </a:r>
            <a:endParaRPr lang="ja-JP" altLang="en-US" sz="1400" dirty="0">
              <a:solidFill>
                <a:schemeClr val="bg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pic>
        <p:nvPicPr>
          <p:cNvPr id="19" name="図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7256" y="6778215"/>
            <a:ext cx="4108712" cy="2724918"/>
          </a:xfrm>
          <a:prstGeom prst="rect">
            <a:avLst/>
          </a:prstGeom>
        </p:spPr>
      </p:pic>
      <p:pic>
        <p:nvPicPr>
          <p:cNvPr id="30" name="図 2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71" y="159809"/>
            <a:ext cx="841250" cy="554737"/>
          </a:xfrm>
          <a:prstGeom prst="rect">
            <a:avLst/>
          </a:prstGeom>
        </p:spPr>
      </p:pic>
      <p:pic>
        <p:nvPicPr>
          <p:cNvPr id="31" name="図 3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826" y="1553940"/>
            <a:ext cx="313945" cy="637033"/>
          </a:xfrm>
          <a:prstGeom prst="rect">
            <a:avLst/>
          </a:prstGeom>
        </p:spPr>
      </p:pic>
      <p:pic>
        <p:nvPicPr>
          <p:cNvPr id="1024" name="図 102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379" y="2674080"/>
            <a:ext cx="667513" cy="682753"/>
          </a:xfrm>
          <a:prstGeom prst="rect">
            <a:avLst/>
          </a:prstGeom>
        </p:spPr>
      </p:pic>
      <p:pic>
        <p:nvPicPr>
          <p:cNvPr id="1025" name="図 102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9616" y="3734166"/>
            <a:ext cx="195072" cy="563881"/>
          </a:xfrm>
          <a:prstGeom prst="rect">
            <a:avLst/>
          </a:prstGeom>
        </p:spPr>
      </p:pic>
      <p:pic>
        <p:nvPicPr>
          <p:cNvPr id="1026" name="図 102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8403" y="427652"/>
            <a:ext cx="563881" cy="594361"/>
          </a:xfrm>
          <a:prstGeom prst="rect">
            <a:avLst/>
          </a:prstGeom>
        </p:spPr>
      </p:pic>
      <p:pic>
        <p:nvPicPr>
          <p:cNvPr id="1027" name="図 102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2937" y="1831802"/>
            <a:ext cx="463297" cy="859538"/>
          </a:xfrm>
          <a:prstGeom prst="rect">
            <a:avLst/>
          </a:prstGeom>
        </p:spPr>
      </p:pic>
      <p:pic>
        <p:nvPicPr>
          <p:cNvPr id="1028" name="図 1027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1751" y="3009731"/>
            <a:ext cx="350521" cy="633985"/>
          </a:xfrm>
          <a:prstGeom prst="rect">
            <a:avLst/>
          </a:prstGeom>
        </p:spPr>
      </p:pic>
      <p:pic>
        <p:nvPicPr>
          <p:cNvPr id="1030" name="図 1029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730" y="4632038"/>
            <a:ext cx="667513" cy="1091186"/>
          </a:xfrm>
          <a:prstGeom prst="rect">
            <a:avLst/>
          </a:prstGeom>
        </p:spPr>
      </p:pic>
      <p:pic>
        <p:nvPicPr>
          <p:cNvPr id="1031" name="図 1030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1431" y="4670138"/>
            <a:ext cx="563881" cy="883922"/>
          </a:xfrm>
          <a:prstGeom prst="rect">
            <a:avLst/>
          </a:prstGeom>
        </p:spPr>
      </p:pic>
      <p:pic>
        <p:nvPicPr>
          <p:cNvPr id="1032" name="図 1031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4363" y="6221701"/>
            <a:ext cx="371857" cy="633985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627" y="4000722"/>
            <a:ext cx="4172720" cy="124968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643" y="5933270"/>
            <a:ext cx="3032766" cy="124968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6491" y="5933270"/>
            <a:ext cx="3032766" cy="124968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737" y="9646843"/>
            <a:ext cx="6422149" cy="121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1326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square" lIns="0" tIns="0" rIns="0" bIns="0">
        <a:spAutoFit/>
      </a:bodyPr>
      <a:lstStyle>
        <a:defPPr>
          <a:defRPr sz="3200" b="1" dirty="0" smtClean="0">
            <a:latin typeface="HGP創英角ｺﾞｼｯｸUB" panose="020B0900000000000000" pitchFamily="50" charset="-128"/>
            <a:ea typeface="HGP創英角ｺﾞｼｯｸUB" panose="020B0900000000000000" pitchFamily="50" charset="-128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155</Words>
  <Application>Microsoft Office PowerPoint</Application>
  <PresentationFormat>ユーザー設定</PresentationFormat>
  <Paragraphs>34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HGP創英角ｺﾞｼｯｸUB</vt:lpstr>
      <vt:lpstr>HG丸ｺﾞｼｯｸM-PRO</vt:lpstr>
      <vt:lpstr>ＭＳ Ｐゴシック</vt:lpstr>
      <vt:lpstr>ＭＳ Ｐ明朝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2016-11-23T00:47:29Z</dcterms:created>
  <dcterms:modified xsi:type="dcterms:W3CDTF">2017-02-22T07:06:24Z</dcterms:modified>
</cp:coreProperties>
</file>