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663300"/>
    <a:srgbClr val="996633"/>
    <a:srgbClr val="EB6D9A"/>
    <a:srgbClr val="6FBA2C"/>
    <a:srgbClr val="00B9EF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6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6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2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30" tIns="48566" rIns="97130" bIns="4856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30" tIns="48566" rIns="97130" bIns="4856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2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" y="0"/>
            <a:ext cx="7776000" cy="1090834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322" y="904136"/>
            <a:ext cx="5074930" cy="71018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037" y="2908988"/>
            <a:ext cx="5846076" cy="6483109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929416" y="1836164"/>
            <a:ext cx="5913798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100" b="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2017.1.7.SAT-1.14.SAT</a:t>
            </a:r>
            <a:endParaRPr lang="ja-JP" altLang="en-US" sz="4100" b="1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22829" y="9976089"/>
            <a:ext cx="61169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fr-FR" altLang="ja-JP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BOUTIQUE ASKUL</a:t>
            </a:r>
            <a:r>
              <a:rPr lang="ja-JP" altLang="fr-FR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fr-FR" altLang="ja-JP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 : 03-1234-1111  FAX : 03-1234-1112</a:t>
            </a:r>
          </a:p>
          <a:p>
            <a:pPr algn="ctr">
              <a:lnSpc>
                <a:spcPts val="1800"/>
              </a:lnSpc>
            </a:pPr>
            <a:r>
              <a:rPr lang="fr-FR" altLang="ja-JP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〒135-0061</a:t>
            </a:r>
            <a:r>
              <a:rPr lang="ja-JP" altLang="fr-FR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</a:t>
            </a:r>
            <a:r>
              <a:rPr lang="fr-FR" altLang="ja-JP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r>
              <a:rPr lang="ja-JP" altLang="fr-FR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fr-FR" altLang="ja-JP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http://www.askult.com/</a:t>
            </a:r>
            <a:endParaRPr lang="ja-JP" altLang="en-US" sz="1400" b="1" spc="-3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115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2016-11-23T00:49:33Z</dcterms:created>
  <dcterms:modified xsi:type="dcterms:W3CDTF">2017-02-22T07:08:25Z</dcterms:modified>
</cp:coreProperties>
</file>