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663300"/>
    <a:srgbClr val="996633"/>
    <a:srgbClr val="EB6D9A"/>
    <a:srgbClr val="6FBA2C"/>
    <a:srgbClr val="00B9EF"/>
    <a:srgbClr val="FF9933"/>
    <a:srgbClr val="FFF462"/>
    <a:srgbClr val="E74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" y="0"/>
            <a:ext cx="7776000" cy="10921177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641854" y="6658989"/>
            <a:ext cx="648825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altLang="ja-JP" sz="43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2017.1.7.SAT-1.14.SAT</a:t>
            </a:r>
            <a:endParaRPr lang="ja-JP" altLang="en-US" sz="4300" b="1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22829" y="7366239"/>
            <a:ext cx="61169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BOUTIQUE ASKUL</a:t>
            </a:r>
            <a:r>
              <a:rPr lang="ja-JP" altLang="fr-FR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 : 03-1234-1111  FAX : 03-1234-1112</a:t>
            </a:r>
          </a:p>
          <a:p>
            <a:pPr algn="ctr">
              <a:lnSpc>
                <a:spcPts val="1800"/>
              </a:lnSpc>
            </a:pP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〒135-0061</a:t>
            </a:r>
            <a:r>
              <a:rPr lang="ja-JP" altLang="fr-FR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r>
              <a:rPr lang="ja-JP" altLang="fr-FR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fr-FR" altLang="ja-JP" sz="1400" b="1" spc="-3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lang="ja-JP" altLang="en-US" sz="1400" b="1" spc="-3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255" y="1943576"/>
            <a:ext cx="4623825" cy="53340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20" y="3117180"/>
            <a:ext cx="7284735" cy="3435103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4840289" y="7964643"/>
            <a:ext cx="2804166" cy="2788926"/>
            <a:chOff x="4840289" y="7964643"/>
            <a:chExt cx="2804166" cy="2788926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0289" y="7964643"/>
              <a:ext cx="2804166" cy="2788926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5065840" y="8443435"/>
              <a:ext cx="1657505" cy="152349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ja-JP" sz="11000" b="1" spc="-500" dirty="0">
                  <a:solidFill>
                    <a:srgbClr val="FF00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50</a:t>
              </a:r>
              <a:endParaRPr lang="ja-JP" altLang="en-US" sz="11000" b="1" spc="-5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793711" y="8762722"/>
              <a:ext cx="546625" cy="74379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altLang="ja-JP" sz="1900" i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OFF</a:t>
              </a:r>
            </a:p>
            <a:p>
              <a:pPr>
                <a:lnSpc>
                  <a:spcPts val="3800"/>
                </a:lnSpc>
              </a:pPr>
              <a:r>
                <a:rPr lang="en-US" altLang="ja-JP" sz="3800" b="1" i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%</a:t>
              </a:r>
              <a:endParaRPr lang="ja-JP" altLang="en-US" sz="3800" b="1" i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2016-11-23T00:50:48Z</dcterms:created>
  <dcterms:modified xsi:type="dcterms:W3CDTF">2017-02-22T07:12:56Z</dcterms:modified>
</cp:coreProperties>
</file>