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FFFE1"/>
    <a:srgbClr val="FFFFCC"/>
    <a:srgbClr val="663300"/>
    <a:srgbClr val="996633"/>
    <a:srgbClr val="EB6D9A"/>
    <a:srgbClr val="6FBA2C"/>
    <a:srgbClr val="00B9EF"/>
    <a:srgbClr val="FF9933"/>
    <a:srgbClr val="FFF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6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6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2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30" tIns="48566" rIns="97130" bIns="4856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30" tIns="48566" rIns="97130" bIns="4856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2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" y="3513"/>
            <a:ext cx="7776000" cy="10908000"/>
          </a:xfrm>
          <a:prstGeom prst="rect">
            <a:avLst/>
          </a:prstGeom>
        </p:spPr>
      </p:pic>
      <p:grpSp>
        <p:nvGrpSpPr>
          <p:cNvPr id="39" name="グループ化 38"/>
          <p:cNvGrpSpPr/>
          <p:nvPr/>
        </p:nvGrpSpPr>
        <p:grpSpPr>
          <a:xfrm>
            <a:off x="-2584" y="4808"/>
            <a:ext cx="5413259" cy="6617221"/>
            <a:chOff x="-4398" y="17508"/>
            <a:chExt cx="5413259" cy="6617221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398" y="17508"/>
              <a:ext cx="5413259" cy="6617221"/>
            </a:xfrm>
            <a:prstGeom prst="rect">
              <a:avLst/>
            </a:prstGeom>
          </p:spPr>
        </p:pic>
        <p:sp>
          <p:nvSpPr>
            <p:cNvPr id="38" name="正方形/長方形 37"/>
            <p:cNvSpPr/>
            <p:nvPr/>
          </p:nvSpPr>
          <p:spPr>
            <a:xfrm>
              <a:off x="-4398" y="1329017"/>
              <a:ext cx="4651486" cy="345884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kumimoji="1" lang="ja-JP" altLang="en-US" sz="32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32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32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r>
                <a:rPr kumimoji="1" lang="ja-JP" altLang="en-US" sz="32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</p:grpSp>
      <p:sp>
        <p:nvSpPr>
          <p:cNvPr id="37" name="正方形/長方形 36"/>
          <p:cNvSpPr/>
          <p:nvPr/>
        </p:nvSpPr>
        <p:spPr>
          <a:xfrm>
            <a:off x="0" y="6513878"/>
            <a:ext cx="7775575" cy="360000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accent4">
                  <a:lumMod val="10000"/>
                  <a:lumOff val="9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2700000" scaled="0"/>
          </a:gradFill>
        </p:spPr>
        <p:txBody>
          <a:bodyPr wrap="none" lIns="0" tIns="0" rIns="0" bIns="0" rtlCol="0" anchor="ctr">
            <a:spAutoFit/>
          </a:bodyPr>
          <a:lstStyle/>
          <a:p>
            <a:pPr algn="ctr"/>
            <a:endParaRPr kumimoji="1" lang="ja-JP" altLang="en-US" sz="1050" dirty="0">
              <a:latin typeface="+mn-ea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62" y="8649682"/>
            <a:ext cx="1822708" cy="182270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382" y="310062"/>
            <a:ext cx="1874524" cy="3959360"/>
          </a:xfrm>
          <a:prstGeom prst="rect">
            <a:avLst/>
          </a:prstGeom>
        </p:spPr>
      </p:pic>
      <p:grpSp>
        <p:nvGrpSpPr>
          <p:cNvPr id="2" name="グループ化 1"/>
          <p:cNvGrpSpPr/>
          <p:nvPr/>
        </p:nvGrpSpPr>
        <p:grpSpPr>
          <a:xfrm>
            <a:off x="5355454" y="4405464"/>
            <a:ext cx="2046740" cy="1879200"/>
            <a:chOff x="5355454" y="4405464"/>
            <a:chExt cx="2046740" cy="1879200"/>
          </a:xfrm>
        </p:grpSpPr>
        <p:sp>
          <p:nvSpPr>
            <p:cNvPr id="12" name="円/楕円 11"/>
            <p:cNvSpPr/>
            <p:nvPr/>
          </p:nvSpPr>
          <p:spPr>
            <a:xfrm>
              <a:off x="5355454" y="4405464"/>
              <a:ext cx="1879200" cy="1879200"/>
            </a:xfrm>
            <a:prstGeom prst="ellipse">
              <a:avLst/>
            </a:prstGeom>
            <a:gradFill flip="none" rotWithShape="1">
              <a:gsLst>
                <a:gs pos="25000">
                  <a:schemeClr val="accent4">
                    <a:lumMod val="30000"/>
                    <a:lumOff val="7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  <a:gs pos="75000">
                  <a:schemeClr val="accent4">
                    <a:lumMod val="30000"/>
                    <a:lumOff val="70000"/>
                  </a:schemeClr>
                </a:gs>
                <a:gs pos="50000">
                  <a:schemeClr val="accent4">
                    <a:lumMod val="80000"/>
                    <a:lumOff val="2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5355454" y="4787862"/>
              <a:ext cx="2046740" cy="12618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9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12</a:t>
              </a:r>
              <a:r>
                <a:rPr lang="ja-JP" altLang="en-US" sz="19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月</a:t>
              </a:r>
              <a:r>
                <a:rPr lang="en-US" altLang="ja-JP" sz="19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20</a:t>
              </a:r>
              <a:r>
                <a:rPr lang="ja-JP" altLang="en-US" sz="19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</a:t>
              </a:r>
            </a:p>
            <a:p>
              <a:pPr algn="ctr"/>
              <a:r>
                <a:rPr lang="ja-JP" altLang="en-US" sz="1900" b="1" dirty="0" err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までの</a:t>
              </a:r>
              <a:r>
                <a:rPr lang="ja-JP" altLang="en-US" sz="19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ご予約で、</a:t>
              </a:r>
            </a:p>
            <a:p>
              <a:pPr algn="ctr"/>
              <a:r>
                <a:rPr lang="en-US" altLang="ja-JP" sz="19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5</a:t>
              </a:r>
              <a:r>
                <a:rPr lang="ja-JP" altLang="en-US" sz="19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％割引</a:t>
              </a:r>
            </a:p>
            <a:p>
              <a:pPr algn="ctr"/>
              <a:r>
                <a:rPr lang="ja-JP" altLang="en-US" sz="19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いたします。</a:t>
              </a: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42441" y="7014653"/>
            <a:ext cx="3204000" cy="512961"/>
            <a:chOff x="-3406880" y="4153464"/>
            <a:chExt cx="3204000" cy="512961"/>
          </a:xfrm>
        </p:grpSpPr>
        <p:sp>
          <p:nvSpPr>
            <p:cNvPr id="13" name="正方形/長方形 12"/>
            <p:cNvSpPr/>
            <p:nvPr/>
          </p:nvSpPr>
          <p:spPr>
            <a:xfrm>
              <a:off x="-3406880" y="4153464"/>
              <a:ext cx="3204000" cy="504000"/>
            </a:xfrm>
            <a:prstGeom prst="rect">
              <a:avLst/>
            </a:prstGeom>
            <a:gradFill>
              <a:gsLst>
                <a:gs pos="25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80000"/>
                    <a:lumOff val="20000"/>
                  </a:schemeClr>
                </a:gs>
                <a:gs pos="75000">
                  <a:schemeClr val="accent4">
                    <a:lumMod val="20000"/>
                    <a:lumOff val="80000"/>
                  </a:schemeClr>
                </a:gs>
                <a:gs pos="50000">
                  <a:schemeClr val="accent4">
                    <a:lumMod val="80000"/>
                    <a:lumOff val="20000"/>
                  </a:schemeClr>
                </a:gs>
                <a:gs pos="100000">
                  <a:schemeClr val="accent4">
                    <a:lumMod val="0"/>
                    <a:lumOff val="100000"/>
                  </a:schemeClr>
                </a:gs>
              </a:gsLst>
              <a:lin ang="2700000" scaled="0"/>
            </a:gra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-3197889" y="4153464"/>
              <a:ext cx="2786019" cy="51296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>
                <a:lnSpc>
                  <a:spcPts val="4000"/>
                </a:lnSpc>
              </a:pPr>
              <a:r>
                <a:rPr lang="ja-JP" altLang="en-US" sz="3000" b="1" spc="1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特選おせ</a:t>
              </a:r>
              <a:r>
                <a:rPr lang="ja-JP" altLang="en-US" sz="3000" b="1" spc="6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ち</a:t>
              </a:r>
              <a:r>
                <a:rPr lang="en-US" altLang="ja-JP" sz="3000" b="1" spc="6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ja-JP" altLang="en-US" sz="3000" b="1" spc="1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段</a:t>
              </a: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3985645" y="7014653"/>
            <a:ext cx="3204000" cy="512961"/>
            <a:chOff x="-3406880" y="4153464"/>
            <a:chExt cx="3204000" cy="512961"/>
          </a:xfrm>
        </p:grpSpPr>
        <p:sp>
          <p:nvSpPr>
            <p:cNvPr id="19" name="正方形/長方形 18"/>
            <p:cNvSpPr/>
            <p:nvPr/>
          </p:nvSpPr>
          <p:spPr>
            <a:xfrm>
              <a:off x="-3406880" y="4153464"/>
              <a:ext cx="3204000" cy="504000"/>
            </a:xfrm>
            <a:prstGeom prst="rect">
              <a:avLst/>
            </a:prstGeom>
            <a:gradFill>
              <a:gsLst>
                <a:gs pos="25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80000"/>
                    <a:lumOff val="20000"/>
                  </a:schemeClr>
                </a:gs>
                <a:gs pos="75000">
                  <a:schemeClr val="accent4">
                    <a:lumMod val="20000"/>
                    <a:lumOff val="80000"/>
                  </a:schemeClr>
                </a:gs>
                <a:gs pos="50000">
                  <a:schemeClr val="accent4">
                    <a:lumMod val="80000"/>
                    <a:lumOff val="20000"/>
                  </a:schemeClr>
                </a:gs>
                <a:gs pos="100000">
                  <a:schemeClr val="accent4">
                    <a:lumMod val="0"/>
                    <a:lumOff val="100000"/>
                  </a:schemeClr>
                </a:gs>
              </a:gsLst>
              <a:lin ang="2700000" scaled="0"/>
            </a:gra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-3197889" y="4153464"/>
              <a:ext cx="2786019" cy="51296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>
                <a:lnSpc>
                  <a:spcPts val="4000"/>
                </a:lnSpc>
              </a:pPr>
              <a:r>
                <a:rPr lang="ja-JP" altLang="en-US" sz="3000" b="1" spc="1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特選おせ</a:t>
              </a:r>
              <a:r>
                <a:rPr lang="ja-JP" altLang="en-US" sz="3000" b="1" spc="6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ち</a:t>
              </a:r>
              <a:r>
                <a:rPr lang="en-US" altLang="ja-JP" sz="3000" b="1" spc="6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3000" b="1" spc="1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段</a:t>
              </a:r>
            </a:p>
          </p:txBody>
        </p:sp>
      </p:grpSp>
      <p:sp>
        <p:nvSpPr>
          <p:cNvPr id="21" name="正方形/長方形 20"/>
          <p:cNvSpPr/>
          <p:nvPr/>
        </p:nvSpPr>
        <p:spPr>
          <a:xfrm>
            <a:off x="6863318" y="464999"/>
            <a:ext cx="369332" cy="864019"/>
          </a:xfrm>
          <a:prstGeom prst="rect">
            <a:avLst/>
          </a:prstGeom>
        </p:spPr>
        <p:txBody>
          <a:bodyPr vert="eaVert" wrap="none" lIns="0" tIns="0" rIns="0" bIns="0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今年の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5511445" y="2401617"/>
            <a:ext cx="369332" cy="2013372"/>
          </a:xfrm>
          <a:prstGeom prst="rect">
            <a:avLst/>
          </a:prstGeom>
        </p:spPr>
        <p:txBody>
          <a:bodyPr vert="eaVert" wrap="none" lIns="0" tIns="0" rIns="0" bIns="0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はあすくるで！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866582" y="6536498"/>
            <a:ext cx="5561012" cy="315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/>
              <a:t>特長添加物・保存料無しで、ひとつひとつ真心こめてお届けします。</a:t>
            </a:r>
          </a:p>
        </p:txBody>
      </p:sp>
      <p:grpSp>
        <p:nvGrpSpPr>
          <p:cNvPr id="7" name="グループ化 6"/>
          <p:cNvGrpSpPr/>
          <p:nvPr/>
        </p:nvGrpSpPr>
        <p:grpSpPr>
          <a:xfrm>
            <a:off x="781050" y="6450036"/>
            <a:ext cx="540000" cy="468000"/>
            <a:chOff x="142875" y="6456386"/>
            <a:chExt cx="540000" cy="468000"/>
          </a:xfrm>
        </p:grpSpPr>
        <p:sp>
          <p:nvSpPr>
            <p:cNvPr id="5" name="ひし形 4"/>
            <p:cNvSpPr/>
            <p:nvPr/>
          </p:nvSpPr>
          <p:spPr>
            <a:xfrm>
              <a:off x="142875" y="6456386"/>
              <a:ext cx="540000" cy="468000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284635" y="6536498"/>
              <a:ext cx="256480" cy="3077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ja-JP" altLang="en-US" sz="2000" dirty="0">
                  <a:solidFill>
                    <a:schemeClr val="bg1"/>
                  </a:solidFill>
                </a:rPr>
                <a:t>特</a:t>
              </a: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1340100" y="6450036"/>
            <a:ext cx="540000" cy="468000"/>
            <a:chOff x="142875" y="6456386"/>
            <a:chExt cx="540000" cy="468000"/>
          </a:xfrm>
        </p:grpSpPr>
        <p:sp>
          <p:nvSpPr>
            <p:cNvPr id="25" name="ひし形 24"/>
            <p:cNvSpPr/>
            <p:nvPr/>
          </p:nvSpPr>
          <p:spPr>
            <a:xfrm>
              <a:off x="142875" y="6456386"/>
              <a:ext cx="540000" cy="468000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284634" y="6536498"/>
              <a:ext cx="256480" cy="3077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ja-JP" altLang="en-US" sz="2000" dirty="0">
                  <a:solidFill>
                    <a:schemeClr val="bg1"/>
                  </a:solidFill>
                </a:rPr>
                <a:t>長</a:t>
              </a: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57001" y="7575350"/>
            <a:ext cx="432000" cy="432000"/>
            <a:chOff x="349050" y="8343900"/>
            <a:chExt cx="432000" cy="432000"/>
          </a:xfrm>
        </p:grpSpPr>
        <p:sp>
          <p:nvSpPr>
            <p:cNvPr id="8" name="円/楕円 7"/>
            <p:cNvSpPr/>
            <p:nvPr/>
          </p:nvSpPr>
          <p:spPr>
            <a:xfrm>
              <a:off x="349050" y="8343900"/>
              <a:ext cx="432000" cy="432000"/>
            </a:xfrm>
            <a:prstGeom prst="ellipse">
              <a:avLst/>
            </a:prstGeom>
            <a:solidFill>
              <a:srgbClr val="FF0000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363072" y="8479109"/>
              <a:ext cx="403957" cy="1615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1050" dirty="0">
                  <a:solidFill>
                    <a:schemeClr val="bg1"/>
                  </a:solidFill>
                  <a:latin typeface="+mn-ea"/>
                </a:rPr>
                <a:t>全</a:t>
              </a:r>
              <a:r>
                <a:rPr lang="en-US" altLang="ja-JP" sz="1050" dirty="0">
                  <a:solidFill>
                    <a:schemeClr val="bg1"/>
                  </a:solidFill>
                  <a:latin typeface="+mn-ea"/>
                </a:rPr>
                <a:t>35</a:t>
              </a:r>
              <a:r>
                <a:rPr lang="ja-JP" altLang="en-US" sz="1050" dirty="0">
                  <a:solidFill>
                    <a:schemeClr val="bg1"/>
                  </a:solidFill>
                  <a:latin typeface="+mn-ea"/>
                </a:rPr>
                <a:t>品</a:t>
              </a: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3985645" y="7575350"/>
            <a:ext cx="432000" cy="432000"/>
            <a:chOff x="349050" y="8343900"/>
            <a:chExt cx="432000" cy="432000"/>
          </a:xfrm>
        </p:grpSpPr>
        <p:sp>
          <p:nvSpPr>
            <p:cNvPr id="28" name="円/楕円 27"/>
            <p:cNvSpPr/>
            <p:nvPr/>
          </p:nvSpPr>
          <p:spPr>
            <a:xfrm>
              <a:off x="349050" y="8343900"/>
              <a:ext cx="432000" cy="432000"/>
            </a:xfrm>
            <a:prstGeom prst="ellipse">
              <a:avLst/>
            </a:prstGeom>
            <a:solidFill>
              <a:srgbClr val="FF0000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363072" y="8479109"/>
              <a:ext cx="403957" cy="16158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1050" dirty="0">
                  <a:solidFill>
                    <a:schemeClr val="bg1"/>
                  </a:solidFill>
                  <a:latin typeface="+mn-ea"/>
                </a:rPr>
                <a:t>全</a:t>
              </a:r>
              <a:r>
                <a:rPr lang="en-US" altLang="ja-JP" sz="1050" dirty="0">
                  <a:solidFill>
                    <a:schemeClr val="bg1"/>
                  </a:solidFill>
                  <a:latin typeface="+mn-ea"/>
                </a:rPr>
                <a:t>25</a:t>
              </a:r>
              <a:r>
                <a:rPr lang="ja-JP" altLang="en-US" sz="1050" dirty="0">
                  <a:solidFill>
                    <a:schemeClr val="bg1"/>
                  </a:solidFill>
                  <a:latin typeface="+mn-ea"/>
                </a:rPr>
                <a:t>品</a:t>
              </a:r>
            </a:p>
          </p:txBody>
        </p:sp>
      </p:grpSp>
      <p:sp>
        <p:nvSpPr>
          <p:cNvPr id="15" name="正方形/長方形 14"/>
          <p:cNvSpPr/>
          <p:nvPr/>
        </p:nvSpPr>
        <p:spPr>
          <a:xfrm>
            <a:off x="951388" y="7589898"/>
            <a:ext cx="2763362" cy="389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150" dirty="0">
                <a:solidFill>
                  <a:schemeClr val="bg1"/>
                </a:solidFill>
              </a:rPr>
              <a:t>味付け数の子・ロブスター・ぶりの味噌焼き</a:t>
            </a:r>
          </a:p>
          <a:p>
            <a:pPr>
              <a:lnSpc>
                <a:spcPct val="110000"/>
              </a:lnSpc>
            </a:pPr>
            <a:r>
              <a:rPr lang="ja-JP" altLang="en-US" sz="1150" dirty="0">
                <a:solidFill>
                  <a:schemeClr val="bg1"/>
                </a:solidFill>
              </a:rPr>
              <a:t>・鰆西京焼き・合鴨ロースト・海老の艶焼 他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469288" y="7589898"/>
            <a:ext cx="2763362" cy="3767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150" dirty="0">
                <a:solidFill>
                  <a:schemeClr val="bg1"/>
                </a:solidFill>
              </a:rPr>
              <a:t>味付け数の子・ロブスター</a:t>
            </a:r>
          </a:p>
          <a:p>
            <a:pPr>
              <a:lnSpc>
                <a:spcPct val="110000"/>
              </a:lnSpc>
            </a:pPr>
            <a:r>
              <a:rPr lang="ja-JP" altLang="en-US" sz="1150" dirty="0">
                <a:solidFill>
                  <a:schemeClr val="bg1"/>
                </a:solidFill>
              </a:rPr>
              <a:t>・ぶりの味噌焼き・鰆西京焼き 他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2035519" y="8087200"/>
            <a:ext cx="1598194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</a:rPr>
              <a:t>税込 </a:t>
            </a:r>
            <a:r>
              <a:rPr lang="en-US" altLang="ja-JP" sz="2800" dirty="0">
                <a:solidFill>
                  <a:schemeClr val="bg1"/>
                </a:solidFill>
                <a:latin typeface="Century" panose="02040604050505020304" pitchFamily="18" charset="0"/>
              </a:rPr>
              <a:t>35,000</a:t>
            </a:r>
            <a:r>
              <a:rPr lang="ja-JP" altLang="en-US" sz="1200" dirty="0">
                <a:solidFill>
                  <a:schemeClr val="bg1"/>
                </a:solidFill>
              </a:rPr>
              <a:t>円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5601142" y="8087200"/>
            <a:ext cx="1598194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</a:rPr>
              <a:t>税込 </a:t>
            </a:r>
            <a:r>
              <a:rPr lang="en-US" altLang="ja-JP" sz="2800" dirty="0">
                <a:solidFill>
                  <a:schemeClr val="bg1"/>
                </a:solidFill>
                <a:latin typeface="Century" panose="02040604050505020304" pitchFamily="18" charset="0"/>
              </a:rPr>
              <a:t>25,000</a:t>
            </a:r>
            <a:r>
              <a:rPr lang="ja-JP" altLang="en-US" sz="1200" dirty="0">
                <a:solidFill>
                  <a:schemeClr val="bg1"/>
                </a:solidFill>
              </a:rPr>
              <a:t>円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480241" y="8849200"/>
            <a:ext cx="5040482" cy="13849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和食あすくる</a:t>
            </a:r>
            <a:endParaRPr lang="en-US" altLang="ja-JP" sz="36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4800"/>
              </a:lnSpc>
            </a:pPr>
            <a:r>
              <a:rPr lang="en-US" altLang="ja-JP" sz="4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TEL </a:t>
            </a:r>
            <a:r>
              <a:rPr lang="en-US" altLang="ja-JP" sz="4800" dirty="0">
                <a:solidFill>
                  <a:schemeClr val="bg1"/>
                </a:solidFill>
                <a:latin typeface="Century" panose="02040604050505020304" pitchFamily="18" charset="0"/>
                <a:ea typeface="ＭＳ Ｐ明朝" panose="02020600040205080304" pitchFamily="18" charset="-128"/>
              </a:rPr>
              <a:t>03-1234-1111</a:t>
            </a:r>
          </a:p>
          <a:p>
            <a:pPr>
              <a:spcBef>
                <a:spcPts val="300"/>
              </a:spcBef>
            </a:pPr>
            <a:r>
              <a:rPr lang="zh-TW" altLang="en-US" sz="11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11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11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11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1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04342" y="9263822"/>
            <a:ext cx="2043028" cy="8592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ja-JP" altLang="en-US" sz="1200" dirty="0">
                <a:solidFill>
                  <a:schemeClr val="bg1"/>
                </a:solidFill>
              </a:rPr>
              <a:t>お電話での</a:t>
            </a:r>
          </a:p>
          <a:p>
            <a:pPr algn="ctr">
              <a:lnSpc>
                <a:spcPts val="1600"/>
              </a:lnSpc>
            </a:pPr>
            <a:r>
              <a:rPr lang="ja-JP" altLang="en-US" sz="1200" dirty="0">
                <a:solidFill>
                  <a:schemeClr val="bg1"/>
                </a:solidFill>
              </a:rPr>
              <a:t>ご予約受付時間</a:t>
            </a:r>
            <a:endParaRPr lang="en-US" altLang="ja-JP" sz="1200" dirty="0">
              <a:solidFill>
                <a:schemeClr val="bg1"/>
              </a:solidFill>
            </a:endParaRPr>
          </a:p>
          <a:p>
            <a:pPr algn="ctr">
              <a:spcBef>
                <a:spcPts val="500"/>
              </a:spcBef>
            </a:pPr>
            <a:r>
              <a:rPr lang="en-US" altLang="ja-JP" sz="2500" spc="-100" dirty="0">
                <a:solidFill>
                  <a:schemeClr val="bg1"/>
                </a:solidFill>
                <a:latin typeface="Century" panose="02040604050505020304" pitchFamily="18" charset="0"/>
              </a:rPr>
              <a:t>9</a:t>
            </a:r>
            <a:r>
              <a:rPr lang="ja-JP" altLang="en-US" sz="2500" spc="-100" dirty="0">
                <a:solidFill>
                  <a:schemeClr val="bg1"/>
                </a:solidFill>
                <a:latin typeface="Century" panose="02040604050505020304" pitchFamily="18" charset="0"/>
              </a:rPr>
              <a:t>：</a:t>
            </a:r>
            <a:r>
              <a:rPr lang="en-US" altLang="ja-JP" sz="2500" spc="-100" dirty="0">
                <a:solidFill>
                  <a:schemeClr val="bg1"/>
                </a:solidFill>
                <a:latin typeface="Century" panose="02040604050505020304" pitchFamily="18" charset="0"/>
              </a:rPr>
              <a:t>00</a:t>
            </a:r>
            <a:r>
              <a:rPr lang="en-US" altLang="ja-JP" sz="1400" spc="-100" dirty="0">
                <a:solidFill>
                  <a:schemeClr val="bg1"/>
                </a:solidFill>
                <a:latin typeface="+mn-ea"/>
              </a:rPr>
              <a:t>〜</a:t>
            </a:r>
            <a:r>
              <a:rPr lang="en-US" altLang="ja-JP" sz="2500" spc="-100" dirty="0">
                <a:solidFill>
                  <a:schemeClr val="bg1"/>
                </a:solidFill>
                <a:latin typeface="Century" panose="02040604050505020304" pitchFamily="18" charset="0"/>
              </a:rPr>
              <a:t>18</a:t>
            </a:r>
            <a:r>
              <a:rPr lang="ja-JP" altLang="en-US" sz="2500" spc="-100" dirty="0">
                <a:solidFill>
                  <a:schemeClr val="bg1"/>
                </a:solidFill>
                <a:latin typeface="Century" panose="02040604050505020304" pitchFamily="18" charset="0"/>
              </a:rPr>
              <a:t>：</a:t>
            </a:r>
            <a:r>
              <a:rPr lang="en-US" altLang="ja-JP" sz="2500" spc="-100" dirty="0">
                <a:solidFill>
                  <a:schemeClr val="bg1"/>
                </a:solidFill>
                <a:latin typeface="Century" panose="02040604050505020304" pitchFamily="18" charset="0"/>
              </a:rPr>
              <a:t>00</a:t>
            </a:r>
            <a:endParaRPr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>
        <a:spAutoFit/>
      </a:bodyPr>
      <a:lstStyle>
        <a:defPPr>
          <a:defRPr sz="1050" dirty="0">
            <a:latin typeface="+mn-ea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228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HGP創英角ｺﾞｼｯｸUB</vt:lpstr>
      <vt:lpstr>HG丸ｺﾞｼｯｸM-PRO</vt:lpstr>
      <vt:lpstr>ＭＳ Ｐゴシック</vt:lpstr>
      <vt:lpstr>ＭＳ Ｐ明朝</vt:lpstr>
      <vt:lpstr>メイリオ</vt:lpstr>
      <vt:lpstr>Arial</vt:lpstr>
      <vt:lpstr>Calibri</vt:lpstr>
      <vt:lpstr>Calibri Light</vt:lpstr>
      <vt:lpstr>Century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2016-11-25T11:00:19Z</dcterms:created>
  <dcterms:modified xsi:type="dcterms:W3CDTF">2017-02-22T07:15:43Z</dcterms:modified>
</cp:coreProperties>
</file>