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6633"/>
    <a:srgbClr val="FFFFE1"/>
    <a:srgbClr val="FFFFCC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" y="0"/>
            <a:ext cx="7776000" cy="1090834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 rot="19965279">
            <a:off x="1048757" y="4526848"/>
            <a:ext cx="1731243" cy="8925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5800" b="1" spc="-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2017</a:t>
            </a:r>
            <a:endParaRPr lang="ja-JP" altLang="en-US" sz="5800" b="1" spc="-3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19" y="6476678"/>
            <a:ext cx="5349251" cy="187147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562099" y="8497463"/>
            <a:ext cx="4808221" cy="12670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2200" spc="-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お待ちかね！ 毎年恒例おめでた特価！</a:t>
            </a:r>
            <a:endParaRPr lang="en-US" altLang="ja-JP" sz="2200" spc="-1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en-US" altLang="ja-JP" sz="4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1</a:t>
            </a:r>
            <a:r>
              <a:rPr lang="ja-JP" altLang="en-US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4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1</a:t>
            </a:r>
            <a:r>
              <a:rPr lang="ja-JP" altLang="en-US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日（日）</a:t>
            </a:r>
            <a:r>
              <a:rPr lang="en-US" altLang="ja-JP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r>
              <a:rPr lang="en-US" altLang="ja-JP" sz="4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1</a:t>
            </a:r>
            <a:r>
              <a:rPr lang="ja-JP" altLang="en-US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4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HGPｺﾞｼｯｸE" panose="020B0900000000000000" pitchFamily="50" charset="-128"/>
              </a:rPr>
              <a:t>9</a:t>
            </a:r>
            <a:r>
              <a:rPr lang="ja-JP" altLang="en-US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日（月）</a:t>
            </a:r>
          </a:p>
          <a:p>
            <a:pPr algn="ctr" fontAlgn="ctr">
              <a:lnSpc>
                <a:spcPts val="2200"/>
              </a:lnSpc>
            </a:pPr>
            <a:r>
              <a:rPr lang="ja-JP" altLang="en-US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［</a:t>
            </a:r>
            <a:r>
              <a:rPr lang="en-US" altLang="ja-JP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OPEN</a:t>
            </a:r>
            <a:r>
              <a:rPr lang="ja-JP" altLang="en-US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］ </a:t>
            </a:r>
            <a:r>
              <a:rPr lang="en-US" altLang="ja-JP" sz="2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10:00</a:t>
            </a:r>
            <a:r>
              <a:rPr lang="en-US" altLang="ja-JP" sz="2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 </a:t>
            </a:r>
            <a:r>
              <a:rPr lang="ja-JP" altLang="en-US" sz="2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－ </a:t>
            </a:r>
            <a:r>
              <a:rPr lang="en-US" altLang="ja-JP" sz="2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19:00</a:t>
            </a:r>
            <a:r>
              <a:rPr lang="ja-JP" altLang="en-US" sz="2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 </a:t>
            </a:r>
            <a:r>
              <a:rPr lang="ja-JP" altLang="en-US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［</a:t>
            </a:r>
            <a:r>
              <a:rPr lang="en-US" altLang="ja-JP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CLOSE</a:t>
            </a:r>
            <a:r>
              <a:rPr lang="ja-JP" altLang="en-US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j-ea"/>
              </a:rPr>
              <a:t>］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698813" y="9883071"/>
            <a:ext cx="2534793" cy="667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アスクル電器</a:t>
            </a:r>
            <a:endParaRPr lang="en-US" altLang="ja-JP" sz="17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ct val="12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lang="en-US" altLang="ja-JP" sz="1100" dirty="0">
                <a:solidFill>
                  <a:schemeClr val="bg1"/>
                </a:solidFill>
                <a:latin typeface="+mn-ea"/>
              </a:rPr>
              <a:t>135-0061 </a:t>
            </a:r>
            <a:r>
              <a:rPr lang="ja-JP" altLang="en-US" sz="1100" dirty="0">
                <a:solidFill>
                  <a:schemeClr val="bg1"/>
                </a:solidFill>
                <a:latin typeface="+mn-ea"/>
              </a:rPr>
              <a:t>東京都江東区豊洲</a:t>
            </a:r>
            <a:r>
              <a:rPr lang="en-US" altLang="ja-JP" sz="1100" dirty="0">
                <a:solidFill>
                  <a:schemeClr val="bg1"/>
                </a:solidFill>
                <a:latin typeface="+mn-ea"/>
              </a:rPr>
              <a:t>3-2-3</a:t>
            </a:r>
          </a:p>
          <a:p>
            <a:pPr algn="ctr">
              <a:lnSpc>
                <a:spcPct val="1200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+mn-ea"/>
              </a:rPr>
              <a:t>［お問合せ］ </a:t>
            </a:r>
            <a:r>
              <a:rPr lang="en-US" altLang="ja-JP" sz="1100" dirty="0">
                <a:solidFill>
                  <a:schemeClr val="bg1"/>
                </a:solidFill>
                <a:latin typeface="+mn-ea"/>
              </a:rPr>
              <a:t>03-1234-1111</a:t>
            </a:r>
            <a:endParaRPr lang="ja-JP" altLang="en-US" sz="11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68" y="8129079"/>
            <a:ext cx="1161290" cy="112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2016-11-25T09:34:15Z</dcterms:created>
  <dcterms:modified xsi:type="dcterms:W3CDTF">2017-02-22T07:29:04Z</dcterms:modified>
</cp:coreProperties>
</file>