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4A"/>
    <a:srgbClr val="0081A4"/>
    <a:srgbClr val="0033CC"/>
    <a:srgbClr val="663300"/>
    <a:srgbClr val="996633"/>
    <a:srgbClr val="FFFFE1"/>
    <a:srgbClr val="FFFFCC"/>
    <a:srgbClr val="EB6D9A"/>
    <a:srgbClr val="6FBA2C"/>
    <a:srgbClr val="00B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301"/>
            <a:ext cx="7776000" cy="10891883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0" y="9854570"/>
            <a:ext cx="7775575" cy="1080000"/>
          </a:xfrm>
          <a:prstGeom prst="rect">
            <a:avLst/>
          </a:prstGeom>
          <a:solidFill>
            <a:srgbClr val="E5004A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801174" y="7936248"/>
            <a:ext cx="2173228" cy="1484379"/>
            <a:chOff x="2801174" y="7936248"/>
            <a:chExt cx="2173228" cy="148437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1174" y="7936248"/>
              <a:ext cx="2173228" cy="1484379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>
              <a:off x="3284328" y="8081935"/>
              <a:ext cx="1186222" cy="51296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altLang="ja-JP" sz="3900" b="1" spc="-15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2017</a:t>
              </a:r>
              <a:endParaRPr lang="ja-JP" altLang="en-US" sz="3900" b="1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61" y="5171536"/>
            <a:ext cx="5833884" cy="210312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68" y="4887071"/>
            <a:ext cx="1033274" cy="124968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87" y="4872557"/>
            <a:ext cx="554737" cy="46024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357" y="1458219"/>
            <a:ext cx="932690" cy="908306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6596721" y="1364540"/>
            <a:ext cx="738664" cy="3522531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/>
          <a:p>
            <a:r>
              <a:rPr lang="ja-JP" altLang="en-US" sz="2400" spc="240" dirty="0">
                <a:latin typeface="HGP明朝E" panose="02020900000000000000" pitchFamily="18" charset="-128"/>
                <a:ea typeface="HGP明朝E" panose="02020900000000000000" pitchFamily="18" charset="-128"/>
              </a:rPr>
              <a:t>本年もよろしく</a:t>
            </a:r>
          </a:p>
          <a:p>
            <a:r>
              <a:rPr lang="ja-JP" altLang="en-US" sz="2400" spc="3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お願い申し上げます。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491349" y="7483731"/>
            <a:ext cx="4772957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お待ちかね！ 毎年恒例おめでた特価！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76374" y="8659388"/>
            <a:ext cx="4808221" cy="928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4200" b="1" spc="-300" dirty="0">
                <a:solidFill>
                  <a:srgbClr val="0081A4"/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1</a:t>
            </a:r>
            <a:r>
              <a:rPr lang="ja-JP" altLang="en-US" sz="2800" b="1" dirty="0">
                <a:solidFill>
                  <a:srgbClr val="0081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200" b="1" spc="-300" dirty="0">
                <a:solidFill>
                  <a:srgbClr val="0081A4"/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1</a:t>
            </a:r>
            <a:r>
              <a:rPr lang="ja-JP" altLang="en-US" sz="2800" b="1" dirty="0">
                <a:solidFill>
                  <a:srgbClr val="0081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日（日）</a:t>
            </a:r>
            <a:r>
              <a:rPr lang="en-US" altLang="ja-JP" sz="2800" b="1" dirty="0">
                <a:solidFill>
                  <a:srgbClr val="0081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r>
              <a:rPr lang="en-US" altLang="ja-JP" sz="4200" b="1" spc="-300" dirty="0">
                <a:solidFill>
                  <a:srgbClr val="0081A4"/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1</a:t>
            </a:r>
            <a:r>
              <a:rPr lang="ja-JP" altLang="en-US" sz="2800" b="1" dirty="0">
                <a:solidFill>
                  <a:srgbClr val="0081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200" b="1" spc="-300" dirty="0">
                <a:solidFill>
                  <a:srgbClr val="0081A4"/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9</a:t>
            </a:r>
            <a:r>
              <a:rPr lang="ja-JP" altLang="en-US" sz="2800" b="1" dirty="0">
                <a:solidFill>
                  <a:srgbClr val="0081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日（月）</a:t>
            </a:r>
          </a:p>
          <a:p>
            <a:pPr algn="ctr" fontAlgn="ctr">
              <a:lnSpc>
                <a:spcPts val="2200"/>
              </a:lnSpc>
            </a:pPr>
            <a:r>
              <a:rPr lang="ja-JP" altLang="en-US" sz="1200" b="1" dirty="0">
                <a:latin typeface="Century Gothic" panose="020B0502020202020204" pitchFamily="34" charset="0"/>
                <a:ea typeface="+mj-ea"/>
              </a:rPr>
              <a:t>［</a:t>
            </a:r>
            <a:r>
              <a:rPr lang="en-US" altLang="ja-JP" sz="1200" b="1" dirty="0">
                <a:latin typeface="Century Gothic" panose="020B0502020202020204" pitchFamily="34" charset="0"/>
                <a:ea typeface="+mj-ea"/>
              </a:rPr>
              <a:t>OPEN</a:t>
            </a:r>
            <a:r>
              <a:rPr lang="ja-JP" altLang="en-US" sz="1200" b="1" dirty="0">
                <a:latin typeface="Century Gothic" panose="020B0502020202020204" pitchFamily="34" charset="0"/>
                <a:ea typeface="+mj-ea"/>
              </a:rPr>
              <a:t>］ </a:t>
            </a:r>
            <a:r>
              <a:rPr lang="en-US" altLang="ja-JP" sz="2200" b="1" dirty="0">
                <a:latin typeface="Century Gothic" panose="020B0502020202020204" pitchFamily="34" charset="0"/>
                <a:ea typeface="+mj-ea"/>
              </a:rPr>
              <a:t>10:00</a:t>
            </a:r>
            <a:r>
              <a:rPr lang="en-US" altLang="ja-JP" sz="2200" b="1" dirty="0">
                <a:latin typeface="+mj-ea"/>
                <a:ea typeface="+mj-ea"/>
              </a:rPr>
              <a:t> </a:t>
            </a:r>
            <a:r>
              <a:rPr lang="ja-JP" altLang="en-US" sz="2200" b="1" dirty="0">
                <a:latin typeface="+mj-ea"/>
                <a:ea typeface="+mj-ea"/>
              </a:rPr>
              <a:t>－ </a:t>
            </a:r>
            <a:r>
              <a:rPr lang="en-US" altLang="ja-JP" sz="2200" b="1" dirty="0">
                <a:latin typeface="Century Gothic" panose="020B0502020202020204" pitchFamily="34" charset="0"/>
                <a:ea typeface="+mj-ea"/>
              </a:rPr>
              <a:t>19:00</a:t>
            </a:r>
            <a:r>
              <a:rPr lang="ja-JP" altLang="en-US" sz="2200" b="1" dirty="0">
                <a:latin typeface="Century Gothic" panose="020B0502020202020204" pitchFamily="34" charset="0"/>
                <a:ea typeface="+mj-ea"/>
              </a:rPr>
              <a:t> </a:t>
            </a:r>
            <a:r>
              <a:rPr lang="ja-JP" altLang="en-US" sz="1200" b="1" dirty="0">
                <a:latin typeface="Century Gothic" panose="020B0502020202020204" pitchFamily="34" charset="0"/>
                <a:ea typeface="+mj-ea"/>
              </a:rPr>
              <a:t>［</a:t>
            </a:r>
            <a:r>
              <a:rPr lang="en-US" altLang="ja-JP" sz="1200" b="1" dirty="0">
                <a:latin typeface="Century Gothic" panose="020B0502020202020204" pitchFamily="34" charset="0"/>
                <a:ea typeface="+mj-ea"/>
              </a:rPr>
              <a:t>CLOSE</a:t>
            </a:r>
            <a:r>
              <a:rPr lang="ja-JP" altLang="en-US" sz="1200" b="1" dirty="0">
                <a:latin typeface="Century Gothic" panose="020B0502020202020204" pitchFamily="34" charset="0"/>
                <a:ea typeface="+mj-ea"/>
              </a:rPr>
              <a:t>］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613088" y="9940674"/>
            <a:ext cx="2534793" cy="724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アスクル電器</a:t>
            </a:r>
            <a:endParaRPr lang="en-US" altLang="ja-JP" sz="19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</a:pPr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lang="en-US" altLang="ja-JP" sz="1100" dirty="0">
                <a:solidFill>
                  <a:schemeClr val="bg1"/>
                </a:solidFill>
                <a:latin typeface="+mn-ea"/>
              </a:rPr>
              <a:t>135-0061 </a:t>
            </a:r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東京都江東区豊洲</a:t>
            </a:r>
            <a:r>
              <a:rPr lang="en-US" altLang="ja-JP" sz="1100" dirty="0">
                <a:solidFill>
                  <a:schemeClr val="bg1"/>
                </a:solidFill>
                <a:latin typeface="+mn-ea"/>
              </a:rPr>
              <a:t>3-2-3</a:t>
            </a:r>
          </a:p>
          <a:p>
            <a:pPr algn="ctr">
              <a:lnSpc>
                <a:spcPct val="12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［お問合せ］ </a:t>
            </a:r>
            <a:r>
              <a:rPr lang="en-US" altLang="ja-JP" sz="1100" dirty="0">
                <a:solidFill>
                  <a:schemeClr val="bg1"/>
                </a:solidFill>
                <a:latin typeface="+mn-ea"/>
              </a:rPr>
              <a:t>03-1234-1111</a:t>
            </a:r>
            <a:endParaRPr lang="ja-JP" altLang="en-US" sz="11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HGPｺﾞｼｯｸM</vt:lpstr>
      <vt:lpstr>HGP創英角ｺﾞｼｯｸUB</vt:lpstr>
      <vt:lpstr>HGP明朝E</vt:lpstr>
      <vt:lpstr>HG丸ｺﾞｼｯｸM-PRO</vt:lpstr>
      <vt:lpstr>ＭＳ Ｐゴシック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2016-11-25T09:35:18Z</dcterms:created>
  <dcterms:modified xsi:type="dcterms:W3CDTF">2017-02-22T10:10:35Z</dcterms:modified>
</cp:coreProperties>
</file>