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663300"/>
    <a:srgbClr val="996633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6000" cy="1090406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129" y="3746076"/>
            <a:ext cx="1517907" cy="929642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069027" y="3487517"/>
            <a:ext cx="4138954" cy="193899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ja-JP" altLang="en-US" sz="3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全品</a:t>
            </a:r>
            <a:r>
              <a:rPr lang="en-US" altLang="ja-JP" sz="14000" b="1" spc="-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</a:t>
            </a:r>
            <a:r>
              <a: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OFF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059322" y="3895753"/>
            <a:ext cx="878446" cy="9233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%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61490" y="3999953"/>
            <a:ext cx="1331185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ひと足早く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727" y="107375"/>
            <a:ext cx="5178563" cy="1316739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2331913" y="5227160"/>
            <a:ext cx="316625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無料でラッピング承ります。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68" y="2910515"/>
            <a:ext cx="1021082" cy="102413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050" y="5940773"/>
            <a:ext cx="731521" cy="74066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272" y="3374955"/>
            <a:ext cx="329185" cy="34137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470" y="1125315"/>
            <a:ext cx="469393" cy="48463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608" y="3051866"/>
            <a:ext cx="481585" cy="49377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110" y="3647437"/>
            <a:ext cx="384049" cy="38709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62" y="5260497"/>
            <a:ext cx="515113" cy="51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118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2016-11-23T00:52:54Z</dcterms:created>
  <dcterms:modified xsi:type="dcterms:W3CDTF">2017-02-22T10:11:02Z</dcterms:modified>
</cp:coreProperties>
</file>