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476D2D"/>
    <a:srgbClr val="FFFFE1"/>
    <a:srgbClr val="FFFFCC"/>
    <a:srgbClr val="663300"/>
    <a:srgbClr val="996633"/>
    <a:srgbClr val="EB6D9A"/>
    <a:srgbClr val="6FBA2C"/>
    <a:srgbClr val="00B9E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3171825" cy="522288"/>
          </a:xfrm>
          <a:prstGeom prst="rect">
            <a:avLst/>
          </a:prstGeom>
        </p:spPr>
        <p:txBody>
          <a:bodyPr vert="horz" lIns="91406" tIns="45704" rIns="91406" bIns="45704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6" y="0"/>
            <a:ext cx="3171825" cy="522288"/>
          </a:xfrm>
          <a:prstGeom prst="rect">
            <a:avLst/>
          </a:prstGeom>
        </p:spPr>
        <p:txBody>
          <a:bodyPr vert="horz" lIns="91406" tIns="45704" rIns="91406" bIns="45704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4" y="9926642"/>
            <a:ext cx="3171825" cy="522287"/>
          </a:xfrm>
          <a:prstGeom prst="rect">
            <a:avLst/>
          </a:prstGeom>
        </p:spPr>
        <p:txBody>
          <a:bodyPr vert="horz" lIns="91406" tIns="45704" rIns="91406" bIns="45704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6" y="9926642"/>
            <a:ext cx="3171825" cy="522287"/>
          </a:xfrm>
          <a:prstGeom prst="rect">
            <a:avLst/>
          </a:prstGeom>
        </p:spPr>
        <p:txBody>
          <a:bodyPr vert="horz" lIns="91406" tIns="45704" rIns="91406" bIns="45704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3171295" cy="524339"/>
          </a:xfrm>
          <a:prstGeom prst="rect">
            <a:avLst/>
          </a:prstGeom>
        </p:spPr>
        <p:txBody>
          <a:bodyPr vert="horz" lIns="97130" tIns="48566" rIns="97130" bIns="48566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2" y="2"/>
            <a:ext cx="3171295" cy="524339"/>
          </a:xfrm>
          <a:prstGeom prst="rect">
            <a:avLst/>
          </a:prstGeom>
        </p:spPr>
        <p:txBody>
          <a:bodyPr vert="horz" lIns="97130" tIns="48566" rIns="97130" bIns="48566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30" tIns="48566" rIns="97130" bIns="4856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2"/>
            <a:ext cx="5854700" cy="4114889"/>
          </a:xfrm>
          <a:prstGeom prst="rect">
            <a:avLst/>
          </a:prstGeom>
        </p:spPr>
        <p:txBody>
          <a:bodyPr vert="horz" lIns="97130" tIns="48566" rIns="97130" bIns="4856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6" y="9926178"/>
            <a:ext cx="3171295" cy="524338"/>
          </a:xfrm>
          <a:prstGeom prst="rect">
            <a:avLst/>
          </a:prstGeom>
        </p:spPr>
        <p:txBody>
          <a:bodyPr vert="horz" lIns="97130" tIns="48566" rIns="97130" bIns="48566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2" y="9926178"/>
            <a:ext cx="3171295" cy="524338"/>
          </a:xfrm>
          <a:prstGeom prst="rect">
            <a:avLst/>
          </a:prstGeom>
        </p:spPr>
        <p:txBody>
          <a:bodyPr vert="horz" lIns="97130" tIns="48566" rIns="97130" bIns="48566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" y="0"/>
            <a:ext cx="7776000" cy="10908340"/>
          </a:xfrm>
          <a:prstGeom prst="rect">
            <a:avLst/>
          </a:prstGeom>
        </p:spPr>
      </p:pic>
      <p:grpSp>
        <p:nvGrpSpPr>
          <p:cNvPr id="2" name="グループ化 1"/>
          <p:cNvGrpSpPr/>
          <p:nvPr/>
        </p:nvGrpSpPr>
        <p:grpSpPr>
          <a:xfrm>
            <a:off x="1601850" y="4298282"/>
            <a:ext cx="5164875" cy="2166234"/>
            <a:chOff x="1601850" y="4298282"/>
            <a:chExt cx="5164875" cy="2166234"/>
          </a:xfrm>
        </p:grpSpPr>
        <p:sp>
          <p:nvSpPr>
            <p:cNvPr id="6" name="正方形/長方形 5"/>
            <p:cNvSpPr/>
            <p:nvPr/>
          </p:nvSpPr>
          <p:spPr>
            <a:xfrm>
              <a:off x="1601850" y="4396257"/>
              <a:ext cx="5164875" cy="206825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ja-JP" altLang="en-US" sz="40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全品 </a:t>
              </a:r>
              <a:r>
                <a:rPr lang="en-US" altLang="ja-JP" sz="16800" b="1" spc="-1000" dirty="0">
                  <a:solidFill>
                    <a:schemeClr val="bg1"/>
                  </a:solidFill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2</a:t>
              </a:r>
              <a:r>
                <a:rPr lang="en-US" altLang="ja-JP" sz="16800" b="1" dirty="0">
                  <a:solidFill>
                    <a:schemeClr val="bg1"/>
                  </a:solidFill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0</a:t>
              </a:r>
              <a:r>
                <a:rPr lang="en-US" altLang="ja-JP" sz="5400" b="1" spc="-100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OFF</a:t>
              </a:r>
              <a:endParaRPr lang="en-US" altLang="ja-JP" sz="4000" b="1" spc="-1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5349339" y="4298282"/>
              <a:ext cx="985847" cy="147732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altLang="ja-JP" sz="9600" b="1" dirty="0">
                  <a:solidFill>
                    <a:schemeClr val="bg1"/>
                  </a:solidFill>
                  <a:latin typeface="Vrinda" panose="020B0502040204020203" pitchFamily="34" charset="0"/>
                  <a:ea typeface="メイリオ" panose="020B0604030504040204" pitchFamily="50" charset="-128"/>
                  <a:cs typeface="Vrinda" panose="020B0502040204020203" pitchFamily="34" charset="0"/>
                </a:rPr>
                <a:t>%</a:t>
              </a:r>
            </a:p>
          </p:txBody>
        </p:sp>
      </p:grpSp>
      <p:sp>
        <p:nvSpPr>
          <p:cNvPr id="11" name="正方形/長方形 10"/>
          <p:cNvSpPr/>
          <p:nvPr/>
        </p:nvSpPr>
        <p:spPr>
          <a:xfrm>
            <a:off x="2112428" y="6295450"/>
            <a:ext cx="3550652" cy="3847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ja-JP" altLang="en-US" sz="25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無料でラッピング承ります。</a:t>
            </a:r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93" y="2224636"/>
            <a:ext cx="5827788" cy="2005588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68" y="275435"/>
            <a:ext cx="7278639" cy="2926086"/>
          </a:xfrm>
          <a:prstGeom prst="rect">
            <a:avLst/>
          </a:prstGeom>
        </p:spPr>
      </p:pic>
      <p:grpSp>
        <p:nvGrpSpPr>
          <p:cNvPr id="21" name="グループ化 20"/>
          <p:cNvGrpSpPr/>
          <p:nvPr/>
        </p:nvGrpSpPr>
        <p:grpSpPr>
          <a:xfrm>
            <a:off x="802636" y="4418452"/>
            <a:ext cx="1813564" cy="1094234"/>
            <a:chOff x="802636" y="4418452"/>
            <a:chExt cx="1813564" cy="1094234"/>
          </a:xfrm>
        </p:grpSpPr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636" y="4418452"/>
              <a:ext cx="1813564" cy="1094234"/>
            </a:xfrm>
            <a:prstGeom prst="rect">
              <a:avLst/>
            </a:prstGeom>
          </p:spPr>
        </p:pic>
        <p:sp>
          <p:nvSpPr>
            <p:cNvPr id="4" name="正方形/長方形 3"/>
            <p:cNvSpPr/>
            <p:nvPr/>
          </p:nvSpPr>
          <p:spPr>
            <a:xfrm>
              <a:off x="946150" y="4805492"/>
              <a:ext cx="1555750" cy="33342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ja-JP" altLang="en-US" sz="2600" dirty="0">
                  <a:solidFill>
                    <a:srgbClr val="006600"/>
                  </a:solidFill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ひと足早く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113263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 lIns="0" tIns="0" rIns="0" bIns="0">
        <a:spAutoFit/>
      </a:bodyPr>
      <a:lstStyle>
        <a:defPPr>
          <a:defRPr sz="3200" b="1" dirty="0" smtClean="0">
            <a:latin typeface="HGP創英角ｺﾞｼｯｸUB" panose="020B0900000000000000" pitchFamily="50" charset="-128"/>
            <a:ea typeface="HGP創英角ｺﾞｼｯｸUB" panose="020B0900000000000000" pitchFamily="50" charset="-128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118</Words>
  <Application>Microsoft Office PowerPoint</Application>
  <PresentationFormat>ユーザー設定</PresentationFormat>
  <Paragraphs>21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HGP創英角ｺﾞｼｯｸUB</vt:lpstr>
      <vt:lpstr>HG丸ｺﾞｼｯｸM-PRO</vt:lpstr>
      <vt:lpstr>ＭＳ Ｐゴシック</vt:lpstr>
      <vt:lpstr>Vrinda</vt:lpstr>
      <vt:lpstr>メイリオ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2016-11-23T00:54:00Z</dcterms:created>
  <dcterms:modified xsi:type="dcterms:W3CDTF">2017-02-22T10:16:27Z</dcterms:modified>
</cp:coreProperties>
</file>