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C308D"/>
    <a:srgbClr val="800080"/>
    <a:srgbClr val="9900CC"/>
    <a:srgbClr val="E8456C"/>
    <a:srgbClr val="EB6D9A"/>
    <a:srgbClr val="FF6699"/>
    <a:srgbClr val="FF3399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0"/>
            <a:ext cx="7776000" cy="10908340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717861" y="670916"/>
            <a:ext cx="6339600" cy="4453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kumimoji="1" lang="ja-JP" altLang="en-US" sz="28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660913" y="1435307"/>
            <a:ext cx="400110" cy="2396464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/>
          <a:p>
            <a:r>
              <a:rPr lang="ja-JP" altLang="en-US" sz="2600" spc="600" dirty="0">
                <a:solidFill>
                  <a:srgbClr val="E8456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一生に一度の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082478" y="3889827"/>
            <a:ext cx="5732338" cy="17312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13500"/>
              </a:lnSpc>
            </a:pPr>
            <a:r>
              <a:rPr lang="ja-JP" altLang="en-US" sz="13500" spc="1400" dirty="0">
                <a:solidFill>
                  <a:srgbClr val="E8456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成人式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308" y="9133877"/>
            <a:ext cx="618745" cy="216408"/>
          </a:xfrm>
          <a:prstGeom prst="rect">
            <a:avLst/>
          </a:prstGeom>
        </p:spPr>
      </p:pic>
      <p:grpSp>
        <p:nvGrpSpPr>
          <p:cNvPr id="26" name="グループ化 25"/>
          <p:cNvGrpSpPr/>
          <p:nvPr/>
        </p:nvGrpSpPr>
        <p:grpSpPr>
          <a:xfrm>
            <a:off x="906585" y="6026728"/>
            <a:ext cx="1853188" cy="1899856"/>
            <a:chOff x="906585" y="6026728"/>
            <a:chExt cx="1853188" cy="1899856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6585" y="6042916"/>
              <a:ext cx="1853188" cy="1883668"/>
            </a:xfrm>
            <a:prstGeom prst="rect">
              <a:avLst/>
            </a:prstGeom>
          </p:spPr>
        </p:pic>
        <p:sp>
          <p:nvSpPr>
            <p:cNvPr id="11" name="正方形/長方形 10"/>
            <p:cNvSpPr/>
            <p:nvPr/>
          </p:nvSpPr>
          <p:spPr>
            <a:xfrm>
              <a:off x="1545022" y="6026728"/>
              <a:ext cx="530594" cy="28212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ja-JP" altLang="en-US" sz="13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特典</a:t>
              </a:r>
              <a:r>
                <a:rPr lang="ja-JP" altLang="en-US" sz="12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 </a:t>
              </a:r>
              <a:r>
                <a:rPr lang="en-US" altLang="ja-JP" sz="22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154884" y="6594453"/>
              <a:ext cx="1355018" cy="87203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アットホームな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雰囲気で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リラックスしてご利用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いただけます。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959302" y="6026728"/>
            <a:ext cx="1853188" cy="1899856"/>
            <a:chOff x="2959302" y="6026728"/>
            <a:chExt cx="1853188" cy="1899856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302" y="6042916"/>
              <a:ext cx="1853188" cy="1883668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3611951" y="6026728"/>
              <a:ext cx="535403" cy="28212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ja-JP" altLang="en-US" sz="13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特典 </a:t>
              </a:r>
              <a:r>
                <a:rPr lang="en-US" altLang="ja-JP" sz="22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205983" y="6594454"/>
              <a:ext cx="1355018" cy="87203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数ある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ヘア・メイクの中から、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お似合いのスタイルを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ご提案。</a:t>
              </a: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5031433" y="6026728"/>
            <a:ext cx="1853188" cy="1899856"/>
            <a:chOff x="5031433" y="6026728"/>
            <a:chExt cx="1853188" cy="1899856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433" y="6042916"/>
              <a:ext cx="1853188" cy="1883668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5670461" y="6026728"/>
              <a:ext cx="535403" cy="28212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ja-JP" altLang="en-US" sz="13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特典 </a:t>
              </a:r>
              <a:r>
                <a:rPr lang="en-US" altLang="ja-JP" sz="2200" dirty="0">
                  <a:solidFill>
                    <a:srgbClr val="9C308D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5265416" y="6594454"/>
              <a:ext cx="1355018" cy="87203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技術力の高い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スタッフが素敵な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成人式のお手伝いを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00" dirty="0">
                  <a:solidFill>
                    <a:srgbClr val="663300"/>
                  </a:solidFill>
                </a:rPr>
                <a:t>いたします。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1209050" y="7961689"/>
            <a:ext cx="5477500" cy="886397"/>
            <a:chOff x="1209050" y="7961689"/>
            <a:chExt cx="5477500" cy="886397"/>
          </a:xfrm>
        </p:grpSpPr>
        <p:sp>
          <p:nvSpPr>
            <p:cNvPr id="19" name="正方形/長方形 18"/>
            <p:cNvSpPr/>
            <p:nvPr/>
          </p:nvSpPr>
          <p:spPr>
            <a:xfrm>
              <a:off x="1209050" y="7961689"/>
              <a:ext cx="2605713" cy="88639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tabLst>
                  <a:tab pos="2422525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ヘアセット・メイク・着付け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2422525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ヘアセット・着付け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2422525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ヘアセット・メイク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2422525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着付け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479377" y="7961689"/>
              <a:ext cx="2207173" cy="88639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tabLst>
                  <a:tab pos="1974850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ヘアセット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1974850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メイク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1974850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ネイル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  <a:p>
              <a:pPr>
                <a:lnSpc>
                  <a:spcPct val="120000"/>
                </a:lnSpc>
                <a:tabLst>
                  <a:tab pos="1974850" algn="r"/>
                </a:tabLst>
              </a:pPr>
              <a:r>
                <a:rPr lang="ja-JP" altLang="en-US" sz="6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●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 メイク・ネイル</a:t>
              </a:r>
              <a:r>
                <a:rPr lang="en-US" altLang="ja-JP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	</a:t>
              </a:r>
              <a:r>
                <a:rPr lang="en-US" altLang="ja-JP" sz="12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00,000</a:t>
              </a:r>
              <a:r>
                <a:rPr lang="ja-JP" altLang="en-US" sz="1000" b="1" dirty="0">
                  <a:solidFill>
                    <a:srgbClr val="663300"/>
                  </a:solidFill>
                  <a:latin typeface="Century Gothic" panose="020B0502020202020204" pitchFamily="34" charset="0"/>
                  <a:ea typeface="HGPｺﾞｼｯｸM" panose="020B0600000000000000" pitchFamily="50" charset="-128"/>
                </a:rPr>
                <a:t>円</a:t>
              </a:r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4062947" y="8032750"/>
              <a:ext cx="0" cy="792000"/>
            </a:xfrm>
            <a:prstGeom prst="line">
              <a:avLst/>
            </a:prstGeom>
            <a:ln w="1905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正方形/長方形 23"/>
          <p:cNvSpPr/>
          <p:nvPr/>
        </p:nvSpPr>
        <p:spPr>
          <a:xfrm>
            <a:off x="972322" y="9142250"/>
            <a:ext cx="3682228" cy="1159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400" dirty="0">
                <a:solidFill>
                  <a:srgbClr val="9C308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ご予約・お問い合わせはお気軽にどうぞ</a:t>
            </a:r>
          </a:p>
          <a:p>
            <a:pPr>
              <a:spcBef>
                <a:spcPts val="100"/>
              </a:spcBef>
            </a:pPr>
            <a:r>
              <a:rPr lang="en-US" altLang="ja-JP" sz="2900" spc="150" dirty="0" err="1">
                <a:solidFill>
                  <a:srgbClr val="9C308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Hair&amp;Make</a:t>
            </a:r>
            <a:r>
              <a:rPr lang="en-US" altLang="ja-JP" sz="2900" spc="150" dirty="0">
                <a:solidFill>
                  <a:srgbClr val="9C308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ASKUL</a:t>
            </a:r>
          </a:p>
          <a:p>
            <a:r>
              <a:rPr lang="en-US" altLang="ja-JP" sz="1000" b="1" spc="-50" dirty="0">
                <a:solidFill>
                  <a:srgbClr val="9C308D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〒135-0061</a:t>
            </a:r>
            <a:r>
              <a:rPr lang="ja-JP" altLang="en-US" sz="1000" b="1" spc="-50" dirty="0">
                <a:solidFill>
                  <a:srgbClr val="9C308D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東京都江東区豊洲</a:t>
            </a:r>
            <a:r>
              <a:rPr lang="en-US" altLang="ja-JP" sz="1000" b="1" spc="-50" dirty="0">
                <a:solidFill>
                  <a:srgbClr val="9C308D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3-2-3</a:t>
            </a:r>
          </a:p>
          <a:p>
            <a:pPr fontAlgn="ctr">
              <a:spcBef>
                <a:spcPts val="300"/>
              </a:spcBef>
            </a:pPr>
            <a:r>
              <a:rPr lang="en-US" altLang="ja-JP" sz="18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03-1234-1111</a:t>
            </a:r>
            <a:r>
              <a:rPr lang="ja-JP" altLang="en-US" sz="18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  </a:t>
            </a:r>
            <a:r>
              <a:rPr lang="ja-JP" altLang="en-US" sz="1100" b="1" dirty="0">
                <a:solidFill>
                  <a:srgbClr val="9C308D"/>
                </a:solidFill>
                <a:latin typeface="+mn-ea"/>
              </a:rPr>
              <a:t>営業時間 </a:t>
            </a:r>
            <a:r>
              <a:rPr lang="en-US" altLang="ja-JP" sz="19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10</a:t>
            </a:r>
            <a:r>
              <a:rPr lang="ja-JP" altLang="en-US" sz="19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：</a:t>
            </a:r>
            <a:r>
              <a:rPr lang="en-US" altLang="ja-JP" sz="19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00-19</a:t>
            </a:r>
            <a:r>
              <a:rPr lang="ja-JP" altLang="en-US" sz="19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：</a:t>
            </a:r>
            <a:r>
              <a:rPr lang="en-US" altLang="ja-JP" sz="1900" b="1" spc="-50" dirty="0">
                <a:solidFill>
                  <a:srgbClr val="9C308D"/>
                </a:solidFill>
                <a:latin typeface="Century Gothic" panose="020B0502020202020204" pitchFamily="34" charset="0"/>
              </a:rPr>
              <a:t>00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804870" y="9115726"/>
            <a:ext cx="2127600" cy="118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27" y="772516"/>
            <a:ext cx="886969" cy="832106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2193291" y="5528326"/>
            <a:ext cx="339035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spc="450" dirty="0">
                <a:solidFill>
                  <a:srgbClr val="9C308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ヘアセット・メイク・着付け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862" y="5660437"/>
            <a:ext cx="554737" cy="21640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23" y="5660437"/>
            <a:ext cx="551689" cy="21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HGPｺﾞｼｯｸM</vt:lpstr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2016-11-25T11:05:56Z</dcterms:created>
  <dcterms:modified xsi:type="dcterms:W3CDTF">2017-02-22T10:20:05Z</dcterms:modified>
</cp:coreProperties>
</file>