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CCCC"/>
    <a:srgbClr val="FF99CC"/>
    <a:srgbClr val="FFCCFF"/>
    <a:srgbClr val="EB6D9A"/>
    <a:srgbClr val="FFCC99"/>
    <a:srgbClr val="FFCC91"/>
    <a:srgbClr val="D0121B"/>
    <a:srgbClr val="66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6" y="0"/>
            <a:ext cx="3171825" cy="522288"/>
          </a:xfrm>
          <a:prstGeom prst="rect">
            <a:avLst/>
          </a:prstGeom>
        </p:spPr>
        <p:txBody>
          <a:bodyPr vert="horz" lIns="91406" tIns="45704" rIns="91406" bIns="4570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6" y="9926642"/>
            <a:ext cx="3171825" cy="522287"/>
          </a:xfrm>
          <a:prstGeom prst="rect">
            <a:avLst/>
          </a:prstGeom>
        </p:spPr>
        <p:txBody>
          <a:bodyPr vert="horz" lIns="91406" tIns="45704" rIns="91406" bIns="4570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2" y="2"/>
            <a:ext cx="3171295" cy="524339"/>
          </a:xfrm>
          <a:prstGeom prst="rect">
            <a:avLst/>
          </a:prstGeom>
        </p:spPr>
        <p:txBody>
          <a:bodyPr vert="horz" lIns="97130" tIns="48566" rIns="97130" bIns="4856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30" tIns="48566" rIns="97130" bIns="4856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30" tIns="48566" rIns="97130" bIns="4856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2" y="9926178"/>
            <a:ext cx="3171295" cy="524338"/>
          </a:xfrm>
          <a:prstGeom prst="rect">
            <a:avLst/>
          </a:prstGeom>
        </p:spPr>
        <p:txBody>
          <a:bodyPr vert="horz" lIns="97130" tIns="48566" rIns="97130" bIns="4856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図 5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509"/>
            <a:ext cx="7776000" cy="10905292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335280" y="8999220"/>
            <a:ext cx="7092000" cy="156210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4357321" y="8378897"/>
            <a:ext cx="3068730" cy="558000"/>
          </a:xfrm>
          <a:prstGeom prst="rect">
            <a:avLst/>
          </a:prstGeom>
          <a:gradFill flip="none" rotWithShape="1">
            <a:gsLst>
              <a:gs pos="50000">
                <a:srgbClr val="EEBC85">
                  <a:lumMod val="0"/>
                  <a:lumOff val="100000"/>
                </a:srgbClr>
              </a:gs>
              <a:gs pos="0">
                <a:srgbClr val="FFCCCC"/>
              </a:gs>
              <a:gs pos="100000">
                <a:srgbClr val="FFCCC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48532" y="8378897"/>
            <a:ext cx="3924000" cy="558000"/>
          </a:xfrm>
          <a:prstGeom prst="rect">
            <a:avLst/>
          </a:prstGeom>
          <a:gradFill flip="none" rotWithShape="1">
            <a:gsLst>
              <a:gs pos="50000">
                <a:srgbClr val="EEBC85">
                  <a:lumMod val="0"/>
                  <a:lumOff val="100000"/>
                </a:srgbClr>
              </a:gs>
              <a:gs pos="0">
                <a:srgbClr val="FFCCCC"/>
              </a:gs>
              <a:gs pos="100000">
                <a:srgbClr val="FFCCCC"/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518128" y="472828"/>
            <a:ext cx="400110" cy="2556121"/>
          </a:xfrm>
          <a:prstGeom prst="rect">
            <a:avLst/>
          </a:prstGeom>
        </p:spPr>
        <p:txBody>
          <a:bodyPr vert="eaVert" wrap="square" lIns="0" tIns="0" rIns="0" bIns="0">
            <a:spAutoFit/>
          </a:bodyPr>
          <a:lstStyle/>
          <a:p>
            <a:r>
              <a:rPr lang="ja-JP" altLang="en-US" sz="2600" spc="750" dirty="0">
                <a:solidFill>
                  <a:srgbClr val="FFFF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一生に一度の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841983" y="1974814"/>
            <a:ext cx="369332" cy="4095993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ja-JP" altLang="en-US" sz="2400" spc="48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ヘアセット・メイク・着付け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205193" y="882649"/>
            <a:ext cx="2185214" cy="5578450"/>
          </a:xfrm>
          <a:prstGeom prst="rect">
            <a:avLst/>
          </a:prstGeom>
        </p:spPr>
        <p:txBody>
          <a:bodyPr vert="eaVert" wrap="none" lIns="0" tIns="0" rIns="0" bIns="0">
            <a:spAutoFit/>
          </a:bodyPr>
          <a:lstStyle/>
          <a:p>
            <a:r>
              <a:rPr lang="ja-JP" altLang="en-US" sz="14200" spc="300" dirty="0">
                <a:solidFill>
                  <a:schemeClr val="bg1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成人式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435702" y="8454309"/>
            <a:ext cx="2026511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tabLst>
                <a:tab pos="1971675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ヘアセット・メイク・着付け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  <a:endParaRPr lang="ja-JP" altLang="en-US" sz="950" dirty="0">
              <a:latin typeface="Century Gothic" panose="020B0502020202020204" pitchFamily="34" charset="0"/>
              <a:ea typeface="HGPｺﾞｼｯｸM" panose="020B0600000000000000" pitchFamily="50" charset="-128"/>
            </a:endParaRPr>
          </a:p>
          <a:p>
            <a:pPr>
              <a:lnSpc>
                <a:spcPct val="120000"/>
              </a:lnSpc>
              <a:tabLst>
                <a:tab pos="1971675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ヘアセット・着付け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  <a:endParaRPr lang="ja-JP" altLang="en-US" sz="950" dirty="0">
              <a:latin typeface="Century Gothic" panose="020B0502020202020204" pitchFamily="34" charset="0"/>
              <a:ea typeface="HGPｺﾞｼｯｸM" panose="020B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875743" y="8453112"/>
            <a:ext cx="1515658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tabLst>
                <a:tab pos="1431925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 ネイル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  <a:endParaRPr lang="ja-JP" altLang="en-US" sz="1000" dirty="0">
              <a:latin typeface="Century Gothic" panose="020B0502020202020204" pitchFamily="34" charset="0"/>
              <a:ea typeface="HGPｺﾞｼｯｸM" panose="020B0600000000000000" pitchFamily="50" charset="-128"/>
            </a:endParaRPr>
          </a:p>
          <a:p>
            <a:pPr>
              <a:lnSpc>
                <a:spcPct val="120000"/>
              </a:lnSpc>
              <a:tabLst>
                <a:tab pos="1431925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 メイク・ネイル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  <a:endParaRPr lang="ja-JP" altLang="en-US" sz="1000" dirty="0">
              <a:latin typeface="Century Gothic" panose="020B0502020202020204" pitchFamily="34" charset="0"/>
              <a:ea typeface="HGPｺﾞｼｯｸM" panose="020B06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584893" y="8454309"/>
            <a:ext cx="1639445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tabLst>
                <a:tab pos="1557338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ヘアセット・メイク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  <a:endParaRPr lang="ja-JP" altLang="en-US" sz="1000" dirty="0">
              <a:latin typeface="Century Gothic" panose="020B0502020202020204" pitchFamily="34" charset="0"/>
              <a:ea typeface="HGPｺﾞｼｯｸM" panose="020B0600000000000000" pitchFamily="50" charset="-128"/>
            </a:endParaRPr>
          </a:p>
          <a:p>
            <a:pPr>
              <a:lnSpc>
                <a:spcPct val="120000"/>
              </a:lnSpc>
              <a:tabLst>
                <a:tab pos="1557338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着付け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450803" y="8453112"/>
            <a:ext cx="1348017" cy="4062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tabLst>
                <a:tab pos="1257300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 ヘアセット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  <a:endParaRPr lang="ja-JP" altLang="en-US" sz="1000" dirty="0">
              <a:latin typeface="Century Gothic" panose="020B0502020202020204" pitchFamily="34" charset="0"/>
              <a:ea typeface="HGPｺﾞｼｯｸM" panose="020B0600000000000000" pitchFamily="50" charset="-128"/>
            </a:endParaRPr>
          </a:p>
          <a:p>
            <a:pPr>
              <a:lnSpc>
                <a:spcPct val="120000"/>
              </a:lnSpc>
              <a:tabLst>
                <a:tab pos="1257300" algn="r"/>
              </a:tabLst>
            </a:pPr>
            <a:r>
              <a:rPr lang="ja-JP" altLang="en-US" sz="6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●</a:t>
            </a:r>
            <a:r>
              <a:rPr lang="ja-JP" altLang="en-US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 メイク</a:t>
            </a:r>
            <a:r>
              <a:rPr lang="en-US" altLang="ja-JP" sz="10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	</a:t>
            </a:r>
            <a:r>
              <a:rPr lang="en-US" altLang="ja-JP" sz="11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00,000</a:t>
            </a:r>
            <a:r>
              <a:rPr lang="ja-JP" altLang="en-US" sz="900" dirty="0">
                <a:latin typeface="Century Gothic" panose="020B0502020202020204" pitchFamily="34" charset="0"/>
                <a:ea typeface="HGPｺﾞｼｯｸM" panose="020B0600000000000000" pitchFamily="50" charset="-128"/>
              </a:rPr>
              <a:t>円</a:t>
            </a:r>
            <a:endParaRPr lang="ja-JP" altLang="en-US" sz="1000" dirty="0">
              <a:latin typeface="Century Gothic" panose="020B0502020202020204" pitchFamily="34" charset="0"/>
              <a:ea typeface="HGPｺﾞｼｯｸM" panose="020B06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64970" y="9173795"/>
            <a:ext cx="3682228" cy="12567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ja-JP" altLang="en-US" sz="1400" dirty="0">
                <a:solidFill>
                  <a:srgbClr val="D0121B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ご予約・お問い合わせはお気軽にどうぞ</a:t>
            </a:r>
          </a:p>
          <a:p>
            <a:r>
              <a:rPr lang="en-US" altLang="ja-JP" sz="3200" spc="140" dirty="0" err="1">
                <a:solidFill>
                  <a:srgbClr val="D0121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Hair&amp;Make</a:t>
            </a:r>
            <a:r>
              <a:rPr lang="en-US" altLang="ja-JP" sz="3200" spc="140" dirty="0">
                <a:solidFill>
                  <a:srgbClr val="D0121B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 ASKUL</a:t>
            </a:r>
          </a:p>
          <a:p>
            <a:pPr>
              <a:spcBef>
                <a:spcPts val="600"/>
              </a:spcBef>
            </a:pPr>
            <a:r>
              <a:rPr lang="en-US" altLang="ja-JP" sz="1000" spc="-50" dirty="0">
                <a:latin typeface="Century Gothic" panose="020B0502020202020204" pitchFamily="34" charset="0"/>
                <a:ea typeface="ＭＳ Ｐゴシック" panose="020B0600070205080204" pitchFamily="50" charset="-128"/>
              </a:rPr>
              <a:t>〒135-0061</a:t>
            </a:r>
            <a:r>
              <a:rPr lang="ja-JP" altLang="en-US" sz="1000" spc="-50" dirty="0">
                <a:latin typeface="Century Gothic" panose="020B0502020202020204" pitchFamily="34" charset="0"/>
                <a:ea typeface="ＭＳ Ｐゴシック" panose="020B0600070205080204" pitchFamily="50" charset="-128"/>
              </a:rPr>
              <a:t>東京都江東区豊洲</a:t>
            </a:r>
            <a:r>
              <a:rPr lang="en-US" altLang="ja-JP" sz="1000" spc="-50" dirty="0">
                <a:latin typeface="Century Gothic" panose="020B0502020202020204" pitchFamily="34" charset="0"/>
                <a:ea typeface="ＭＳ Ｐゴシック" panose="020B0600070205080204" pitchFamily="50" charset="-128"/>
              </a:rPr>
              <a:t>3-2-3</a:t>
            </a:r>
          </a:p>
          <a:p>
            <a:pPr fontAlgn="ctr">
              <a:spcBef>
                <a:spcPts val="200"/>
              </a:spcBef>
            </a:pPr>
            <a:r>
              <a:rPr lang="en-US" altLang="ja-JP" sz="1800" spc="-90" dirty="0">
                <a:latin typeface="Century Gothic" panose="020B0502020202020204" pitchFamily="34" charset="0"/>
              </a:rPr>
              <a:t>03-1234-1111</a:t>
            </a:r>
            <a:r>
              <a:rPr lang="ja-JP" altLang="en-US" sz="1800" spc="-50" dirty="0">
                <a:latin typeface="Century Gothic" panose="020B0502020202020204" pitchFamily="34" charset="0"/>
              </a:rPr>
              <a:t>　　</a:t>
            </a:r>
            <a:r>
              <a:rPr lang="ja-JP" altLang="en-US" sz="1100" dirty="0">
                <a:latin typeface="+mn-ea"/>
              </a:rPr>
              <a:t>営業時間　</a:t>
            </a:r>
            <a:r>
              <a:rPr lang="en-US" altLang="ja-JP" sz="1900" spc="-50" dirty="0">
                <a:latin typeface="Century Gothic" panose="020B0502020202020204" pitchFamily="34" charset="0"/>
              </a:rPr>
              <a:t>10</a:t>
            </a:r>
            <a:r>
              <a:rPr lang="ja-JP" altLang="en-US" sz="1900" spc="-50" dirty="0">
                <a:latin typeface="Century Gothic" panose="020B0502020202020204" pitchFamily="34" charset="0"/>
              </a:rPr>
              <a:t>：</a:t>
            </a:r>
            <a:r>
              <a:rPr lang="en-US" altLang="ja-JP" sz="1900" spc="-50" dirty="0">
                <a:latin typeface="Century Gothic" panose="020B0502020202020204" pitchFamily="34" charset="0"/>
              </a:rPr>
              <a:t>00-19</a:t>
            </a:r>
            <a:r>
              <a:rPr lang="ja-JP" altLang="en-US" sz="1900" spc="-50" dirty="0">
                <a:latin typeface="Century Gothic" panose="020B0502020202020204" pitchFamily="34" charset="0"/>
              </a:rPr>
              <a:t>：</a:t>
            </a:r>
            <a:r>
              <a:rPr lang="en-US" altLang="ja-JP" sz="1900" spc="-50" dirty="0">
                <a:latin typeface="Century Gothic" panose="020B0502020202020204" pitchFamily="34" charset="0"/>
              </a:rPr>
              <a:t>00</a:t>
            </a:r>
          </a:p>
        </p:txBody>
      </p:sp>
      <p:grpSp>
        <p:nvGrpSpPr>
          <p:cNvPr id="23" name="グループ化 22"/>
          <p:cNvGrpSpPr/>
          <p:nvPr/>
        </p:nvGrpSpPr>
        <p:grpSpPr>
          <a:xfrm>
            <a:off x="327660" y="7301537"/>
            <a:ext cx="2316480" cy="1006261"/>
            <a:chOff x="327660" y="7301537"/>
            <a:chExt cx="2316480" cy="1006261"/>
          </a:xfrm>
        </p:grpSpPr>
        <p:sp>
          <p:nvSpPr>
            <p:cNvPr id="21" name="正方形/長方形 20"/>
            <p:cNvSpPr/>
            <p:nvPr/>
          </p:nvSpPr>
          <p:spPr>
            <a:xfrm>
              <a:off x="327660" y="7407798"/>
              <a:ext cx="2316480" cy="900000"/>
            </a:xfrm>
            <a:prstGeom prst="rect">
              <a:avLst/>
            </a:prstGeom>
            <a:gradFill flip="none" rotWithShape="1">
              <a:gsLst>
                <a:gs pos="50000">
                  <a:srgbClr val="EEBC85">
                    <a:lumMod val="0"/>
                    <a:lumOff val="100000"/>
                  </a:srgbClr>
                </a:gs>
                <a:gs pos="0">
                  <a:srgbClr val="FFCC99"/>
                </a:gs>
                <a:gs pos="100000">
                  <a:srgbClr val="FFCC9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057129" y="7430658"/>
              <a:ext cx="543418" cy="3385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14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特</a:t>
              </a:r>
              <a:r>
                <a:rPr lang="ja-JP" altLang="en-US" sz="1400" spc="3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典</a:t>
              </a:r>
              <a:r>
                <a:rPr lang="en-US" altLang="ja-JP" sz="22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1</a:t>
              </a: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66127" y="7866635"/>
              <a:ext cx="2018766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ja-JP" altLang="en-US" sz="11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アットホームな雰囲気で</a:t>
              </a:r>
            </a:p>
            <a:p>
              <a:r>
                <a:rPr lang="ja-JP" altLang="en-US" sz="11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リラックスしてご利用いただけます。</a:t>
              </a:r>
            </a:p>
          </p:txBody>
        </p:sp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960" y="7301537"/>
              <a:ext cx="582169" cy="518161"/>
            </a:xfrm>
            <a:prstGeom prst="rect">
              <a:avLst/>
            </a:prstGeom>
          </p:spPr>
        </p:pic>
      </p:grpSp>
      <p:grpSp>
        <p:nvGrpSpPr>
          <p:cNvPr id="24" name="グループ化 23"/>
          <p:cNvGrpSpPr/>
          <p:nvPr/>
        </p:nvGrpSpPr>
        <p:grpSpPr>
          <a:xfrm>
            <a:off x="2721928" y="7301537"/>
            <a:ext cx="2316480" cy="1006261"/>
            <a:chOff x="327660" y="7301537"/>
            <a:chExt cx="2316480" cy="1006261"/>
          </a:xfrm>
        </p:grpSpPr>
        <p:sp>
          <p:nvSpPr>
            <p:cNvPr id="25" name="正方形/長方形 24"/>
            <p:cNvSpPr/>
            <p:nvPr/>
          </p:nvSpPr>
          <p:spPr>
            <a:xfrm>
              <a:off x="327660" y="7407798"/>
              <a:ext cx="2316480" cy="900000"/>
            </a:xfrm>
            <a:prstGeom prst="rect">
              <a:avLst/>
            </a:prstGeom>
            <a:gradFill flip="none" rotWithShape="1">
              <a:gsLst>
                <a:gs pos="50000">
                  <a:srgbClr val="EEBC85">
                    <a:lumMod val="0"/>
                    <a:lumOff val="100000"/>
                  </a:srgbClr>
                </a:gs>
                <a:gs pos="0">
                  <a:srgbClr val="FFCC99"/>
                </a:gs>
                <a:gs pos="100000">
                  <a:srgbClr val="FFCC9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1057129" y="7430658"/>
              <a:ext cx="543418" cy="3385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14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特</a:t>
              </a:r>
              <a:r>
                <a:rPr lang="ja-JP" altLang="en-US" sz="1400" spc="3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典</a:t>
              </a:r>
              <a:r>
                <a:rPr lang="en-US" altLang="ja-JP" sz="22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2</a:t>
              </a: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566127" y="7866635"/>
              <a:ext cx="2018766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ja-JP" altLang="en-US" sz="11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数あるヘア・メイクの中から、</a:t>
              </a:r>
            </a:p>
            <a:p>
              <a:r>
                <a:rPr lang="ja-JP" altLang="en-US" sz="11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お似合いのスタイルをご提案。</a:t>
              </a:r>
            </a:p>
          </p:txBody>
        </p:sp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960" y="7301537"/>
              <a:ext cx="582169" cy="518161"/>
            </a:xfrm>
            <a:prstGeom prst="rect">
              <a:avLst/>
            </a:prstGeom>
          </p:spPr>
        </p:pic>
      </p:grpSp>
      <p:grpSp>
        <p:nvGrpSpPr>
          <p:cNvPr id="29" name="グループ化 28"/>
          <p:cNvGrpSpPr/>
          <p:nvPr/>
        </p:nvGrpSpPr>
        <p:grpSpPr>
          <a:xfrm>
            <a:off x="5109571" y="7301537"/>
            <a:ext cx="2316480" cy="1006261"/>
            <a:chOff x="327660" y="7301537"/>
            <a:chExt cx="2316480" cy="1006261"/>
          </a:xfrm>
        </p:grpSpPr>
        <p:sp>
          <p:nvSpPr>
            <p:cNvPr id="30" name="正方形/長方形 29"/>
            <p:cNvSpPr/>
            <p:nvPr/>
          </p:nvSpPr>
          <p:spPr>
            <a:xfrm>
              <a:off x="327660" y="7407798"/>
              <a:ext cx="2316480" cy="900000"/>
            </a:xfrm>
            <a:prstGeom prst="rect">
              <a:avLst/>
            </a:prstGeom>
            <a:gradFill flip="none" rotWithShape="1">
              <a:gsLst>
                <a:gs pos="50000">
                  <a:srgbClr val="EEBC85">
                    <a:lumMod val="0"/>
                    <a:lumOff val="100000"/>
                  </a:srgbClr>
                </a:gs>
                <a:gs pos="0">
                  <a:srgbClr val="FFCC99"/>
                </a:gs>
                <a:gs pos="100000">
                  <a:srgbClr val="FFCC91"/>
                </a:gs>
              </a:gsLst>
              <a:path path="circle">
                <a:fillToRect l="100000" t="100000"/>
              </a:path>
              <a:tileRect r="-100000" b="-100000"/>
            </a:gradFill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endPara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057129" y="7430658"/>
              <a:ext cx="543418" cy="338554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ja-JP" altLang="en-US" sz="14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特</a:t>
              </a:r>
              <a:r>
                <a:rPr lang="ja-JP" altLang="en-US" sz="1400" spc="3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典</a:t>
              </a:r>
              <a:r>
                <a:rPr lang="en-US" altLang="ja-JP" sz="22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3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66127" y="7866635"/>
              <a:ext cx="2018766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ja-JP" altLang="en-US" sz="11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技術力の高いスタッフが素敵な</a:t>
              </a:r>
            </a:p>
            <a:p>
              <a:r>
                <a:rPr lang="ja-JP" altLang="en-US" sz="1100" dirty="0">
                  <a:solidFill>
                    <a:srgbClr val="D0121B"/>
                  </a:solidFill>
                  <a:latin typeface="HGP明朝E" panose="02020900000000000000" pitchFamily="18" charset="-128"/>
                  <a:ea typeface="HGP明朝E" panose="02020900000000000000" pitchFamily="18" charset="-128"/>
                </a:rPr>
                <a:t>成人式のお手伝いをいたします。</a:t>
              </a:r>
            </a:p>
          </p:txBody>
        </p:sp>
        <p:pic>
          <p:nvPicPr>
            <p:cNvPr id="33" name="図 3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960" y="7301537"/>
              <a:ext cx="582169" cy="518161"/>
            </a:xfrm>
            <a:prstGeom prst="rect">
              <a:avLst/>
            </a:prstGeom>
          </p:spPr>
        </p:pic>
      </p:grpSp>
      <p:pic>
        <p:nvPicPr>
          <p:cNvPr id="41" name="図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9379" y="1100896"/>
            <a:ext cx="3288799" cy="617830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017" y="6371069"/>
            <a:ext cx="627889" cy="649225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502" y="6328205"/>
            <a:ext cx="801626" cy="795530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466" y="4714480"/>
            <a:ext cx="451105" cy="448057"/>
          </a:xfrm>
          <a:prstGeom prst="rect">
            <a:avLst/>
          </a:prstGeom>
        </p:spPr>
      </p:pic>
      <p:pic>
        <p:nvPicPr>
          <p:cNvPr id="52" name="図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609" y="1516410"/>
            <a:ext cx="588265" cy="588265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826" y="2452337"/>
            <a:ext cx="402337" cy="402337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8269" y="3407462"/>
            <a:ext cx="569977" cy="579121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4465" y="2772141"/>
            <a:ext cx="728473" cy="563881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5907" y="216848"/>
            <a:ext cx="707137" cy="594361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4965253" y="9117932"/>
            <a:ext cx="2340000" cy="1303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4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3336579" y="3399463"/>
            <a:ext cx="1691642" cy="1880619"/>
            <a:chOff x="3336579" y="3399463"/>
            <a:chExt cx="1691642" cy="1880619"/>
          </a:xfrm>
        </p:grpSpPr>
        <p:pic>
          <p:nvPicPr>
            <p:cNvPr id="43" name="図 4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6579" y="3399463"/>
              <a:ext cx="1691642" cy="1880619"/>
            </a:xfrm>
            <a:prstGeom prst="rect">
              <a:avLst/>
            </a:prstGeom>
          </p:spPr>
        </p:pic>
        <p:sp>
          <p:nvSpPr>
            <p:cNvPr id="48" name="正方形/長方形 47"/>
            <p:cNvSpPr/>
            <p:nvPr/>
          </p:nvSpPr>
          <p:spPr>
            <a:xfrm>
              <a:off x="3412447" y="3810000"/>
              <a:ext cx="1512000" cy="10713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7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写真（上）を</a:t>
              </a:r>
              <a:endParaRPr lang="en-US" altLang="ja-JP" sz="17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7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17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7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666098" y="5174505"/>
            <a:ext cx="1752315" cy="1935483"/>
            <a:chOff x="3666098" y="5174505"/>
            <a:chExt cx="1752315" cy="1935483"/>
          </a:xfrm>
        </p:grpSpPr>
        <p:pic>
          <p:nvPicPr>
            <p:cNvPr id="42" name="図 4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6098" y="5174505"/>
              <a:ext cx="1752315" cy="1935483"/>
            </a:xfrm>
            <a:prstGeom prst="rect">
              <a:avLst/>
            </a:prstGeom>
          </p:spPr>
        </p:pic>
        <p:sp>
          <p:nvSpPr>
            <p:cNvPr id="49" name="正方形/長方形 48"/>
            <p:cNvSpPr/>
            <p:nvPr/>
          </p:nvSpPr>
          <p:spPr>
            <a:xfrm>
              <a:off x="3783922" y="5626748"/>
              <a:ext cx="1512000" cy="107135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7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写真（下）を</a:t>
              </a:r>
              <a:endParaRPr lang="en-US" altLang="ja-JP" sz="17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7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入れて</a:t>
              </a:r>
              <a:endParaRPr lang="en-US" altLang="ja-JP" sz="17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  <a:p>
              <a:pPr algn="ctr"/>
              <a:r>
                <a:rPr lang="ja-JP" altLang="en-US" sz="1700" b="1" dirty="0">
                  <a:solidFill>
                    <a:srgbClr val="000066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ください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208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HGPｺﾞｼｯｸM</vt:lpstr>
      <vt:lpstr>HGP創英角ｺﾞｼｯｸUB</vt:lpstr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2016-11-25T09:36:19Z</dcterms:created>
  <dcterms:modified xsi:type="dcterms:W3CDTF">2017-02-22T10:24:02Z</dcterms:modified>
</cp:coreProperties>
</file>