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0C18"/>
    <a:srgbClr val="663300"/>
    <a:srgbClr val="996633"/>
    <a:srgbClr val="FFFFE1"/>
    <a:srgbClr val="FFFFCC"/>
    <a:srgbClr val="EB6D9A"/>
    <a:srgbClr val="6FBA2C"/>
    <a:srgbClr val="00B9EF"/>
    <a:srgbClr val="FF9933"/>
    <a:srgbClr val="FFF4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3" y="0"/>
            <a:ext cx="7776000" cy="1095889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04" y="6325153"/>
            <a:ext cx="7812000" cy="349339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556" y="1368230"/>
            <a:ext cx="3048006" cy="2249429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733159" y="729602"/>
            <a:ext cx="384721" cy="3088987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2500" spc="4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大切な人への贈り物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30343" y="5365918"/>
            <a:ext cx="4711226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400" b="1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1.2</a:t>
            </a:r>
            <a:r>
              <a:rPr lang="en-US" altLang="ja-JP" sz="5400" b="1" spc="600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</a:t>
            </a:r>
            <a:r>
              <a:rPr lang="en-US" altLang="ja-JP" sz="2400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(THU</a:t>
            </a:r>
            <a:r>
              <a:rPr lang="en-US" altLang="ja-JP" sz="2400" spc="600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)〜</a:t>
            </a:r>
            <a:r>
              <a:rPr lang="en-US" altLang="ja-JP" sz="5400" b="1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2.1</a:t>
            </a:r>
            <a:r>
              <a:rPr lang="en-US" altLang="ja-JP" sz="5400" b="1" spc="600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en-US" altLang="ja-JP" sz="2400" dirty="0">
                <a:solidFill>
                  <a:srgbClr val="D80C1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(TUE)</a:t>
            </a:r>
            <a:endParaRPr lang="ja-JP" altLang="en-US" sz="2400" dirty="0">
              <a:solidFill>
                <a:srgbClr val="D80C18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649086" y="6730268"/>
            <a:ext cx="447897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3,000</a:t>
            </a:r>
            <a:r>
              <a:rPr lang="ja-JP" altLang="en-US" sz="1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税込</a:t>
            </a:r>
            <a:r>
              <a:rPr lang="en-US" altLang="ja-JP" sz="1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 </a:t>
            </a:r>
            <a:r>
              <a:rPr lang="ja-JP" altLang="en-US" sz="19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以上お買い上げのお客さまは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54339" y="3778922"/>
            <a:ext cx="1617662" cy="5171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500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バレンタインデー</a:t>
            </a:r>
          </a:p>
          <a:p>
            <a:pPr algn="ctr">
              <a:lnSpc>
                <a:spcPct val="120000"/>
              </a:lnSpc>
            </a:pPr>
            <a:r>
              <a:rPr lang="ja-JP" altLang="en-US" sz="1500" spc="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キャンペーン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581526" y="7589898"/>
            <a:ext cx="2627313" cy="11951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2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■</a:t>
            </a:r>
            <a:r>
              <a:rPr lang="ja-JP" altLang="en-US" sz="16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特製メッセージカード無料</a:t>
            </a:r>
          </a:p>
          <a:p>
            <a:pPr>
              <a:spcBef>
                <a:spcPts val="900"/>
              </a:spcBef>
            </a:pPr>
            <a:r>
              <a:rPr lang="ja-JP" altLang="en-US" sz="12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■</a:t>
            </a:r>
            <a:r>
              <a:rPr lang="ja-JP" altLang="en-US" sz="16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ギフトラッピング無料</a:t>
            </a:r>
          </a:p>
          <a:p>
            <a:pPr>
              <a:spcBef>
                <a:spcPts val="900"/>
              </a:spcBef>
            </a:pPr>
            <a:r>
              <a:rPr lang="ja-JP" altLang="en-US" sz="12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■</a:t>
            </a:r>
            <a:r>
              <a:rPr lang="ja-JP" altLang="en-US" sz="16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さらにポイント </a:t>
            </a:r>
            <a:r>
              <a:rPr lang="en-US" altLang="ja-JP" sz="16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6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倍</a:t>
            </a:r>
          </a:p>
          <a:p>
            <a:r>
              <a:rPr lang="ja-JP" altLang="en-US" sz="13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en-US" altLang="ja-JP" sz="13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lang="ja-JP" altLang="en-US" sz="13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対象商品に限ります</a:t>
            </a:r>
            <a:r>
              <a:rPr lang="en-US" altLang="ja-JP" sz="1300" spc="4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lang="ja-JP" altLang="en-US" sz="1300" spc="4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076749" y="9710858"/>
            <a:ext cx="2714325" cy="8874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8000"/>
            <a:r>
              <a:rPr lang="fr-FR" altLang="ja-JP" sz="2000" spc="9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BOUTIQUE ASKUL</a:t>
            </a:r>
          </a:p>
          <a:p>
            <a:pPr marL="18000"/>
            <a:r>
              <a:rPr lang="fr-FR" altLang="ja-JP" sz="130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Tel: 03-1234-1111</a:t>
            </a:r>
          </a:p>
          <a:p>
            <a:pPr>
              <a:spcBef>
                <a:spcPts val="800"/>
              </a:spcBef>
            </a:pPr>
            <a:r>
              <a:rPr lang="fr-FR" altLang="ja-JP" sz="900" spc="-15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fr-FR" altLang="ja-JP" sz="900" spc="4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135-0061 </a:t>
            </a:r>
            <a:r>
              <a:rPr lang="ja-JP" altLang="fr-FR" sz="900" spc="4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東京都江東区豊洲</a:t>
            </a:r>
            <a:r>
              <a:rPr lang="fr-FR" altLang="ja-JP" sz="900" spc="4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</a:p>
          <a:p>
            <a:pPr marL="18000"/>
            <a:r>
              <a:rPr lang="fr-FR" altLang="ja-JP" sz="900" spc="30" dirty="0">
                <a:solidFill>
                  <a:srgbClr val="D80C18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http://www.askult.com/</a:t>
            </a:r>
            <a:endParaRPr lang="ja-JP" altLang="en-US" sz="900" spc="30" dirty="0">
              <a:solidFill>
                <a:srgbClr val="D80C18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88619" y="9754634"/>
            <a:ext cx="1576800" cy="878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359908" y="7451437"/>
            <a:ext cx="2340868" cy="1929388"/>
            <a:chOff x="359908" y="7451437"/>
            <a:chExt cx="2340868" cy="1929388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08" y="7451437"/>
              <a:ext cx="2340868" cy="1929388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566056" y="7865938"/>
              <a:ext cx="1770746" cy="10713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写真（左）を</a:t>
              </a:r>
              <a:endParaRPr lang="en-US" altLang="ja-JP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43815" y="7212135"/>
            <a:ext cx="2255524" cy="1798323"/>
            <a:chOff x="2243815" y="7212135"/>
            <a:chExt cx="2255524" cy="1798323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815" y="7212135"/>
              <a:ext cx="2255524" cy="1798323"/>
            </a:xfrm>
            <a:prstGeom prst="rect">
              <a:avLst/>
            </a:prstGeom>
          </p:spPr>
        </p:pic>
        <p:sp>
          <p:nvSpPr>
            <p:cNvPr id="20" name="正方形/長方形 19"/>
            <p:cNvSpPr/>
            <p:nvPr/>
          </p:nvSpPr>
          <p:spPr>
            <a:xfrm>
              <a:off x="2423886" y="7579713"/>
              <a:ext cx="1828800" cy="10713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写真（右）を</a:t>
              </a:r>
              <a:endParaRPr lang="en-US" altLang="ja-JP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774" y="6761376"/>
            <a:ext cx="173736" cy="37490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83" y="6762042"/>
            <a:ext cx="182880" cy="374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2016-11-25T11:06:50Z</dcterms:created>
  <dcterms:modified xsi:type="dcterms:W3CDTF">2017-02-22T10:26:39Z</dcterms:modified>
</cp:coreProperties>
</file>