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331B"/>
    <a:srgbClr val="E60044"/>
    <a:srgbClr val="663300"/>
    <a:srgbClr val="996633"/>
    <a:srgbClr val="FFFFE1"/>
    <a:srgbClr val="FFFFCC"/>
    <a:srgbClr val="EB6D9A"/>
    <a:srgbClr val="6FBA2C"/>
    <a:srgbClr val="00B9E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>
        <p:scale>
          <a:sx n="66" d="100"/>
          <a:sy n="66" d="100"/>
        </p:scale>
        <p:origin x="2146" y="22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2021/11/17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2021/11/17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11/17/2021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11/17/2021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11/17/2021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11/17/2021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11/17/2021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11/17/2021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11/17/2021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11/17/2021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11/17/2021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11/17/2021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11/17/2021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9D043ADF-7C8E-4D26-B5B5-17A8FBA459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7775575" cy="1090771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584" y="1112487"/>
            <a:ext cx="5151130" cy="169773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635" y="4000973"/>
            <a:ext cx="4654305" cy="348996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26" y="7722583"/>
            <a:ext cx="2108817" cy="1456947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2993195" y="7696643"/>
            <a:ext cx="343808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20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3,000</a:t>
            </a:r>
            <a:r>
              <a:rPr lang="ja-JP" altLang="en-US" sz="10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円</a:t>
            </a:r>
            <a:r>
              <a:rPr lang="en-US" altLang="ja-JP" sz="10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(</a:t>
            </a:r>
            <a:r>
              <a:rPr lang="ja-JP" altLang="en-US" sz="10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税込</a:t>
            </a:r>
            <a:r>
              <a:rPr lang="en-US" altLang="ja-JP" sz="10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)</a:t>
            </a:r>
            <a:r>
              <a:rPr lang="ja-JP" altLang="en-US" sz="15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以上お買い上げのお客さまは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880258" y="8143756"/>
            <a:ext cx="2034642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950"/>
              </a:lnSpc>
            </a:pPr>
            <a:r>
              <a:rPr lang="ja-JP" altLang="en-US" sz="12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■ 特製メッセージカード無料　　　　</a:t>
            </a:r>
          </a:p>
          <a:p>
            <a:pPr>
              <a:lnSpc>
                <a:spcPts val="1950"/>
              </a:lnSpc>
            </a:pPr>
            <a:r>
              <a:rPr lang="ja-JP" altLang="en-US" sz="12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■ ギフトラッピング無料</a:t>
            </a:r>
          </a:p>
          <a:p>
            <a:pPr>
              <a:lnSpc>
                <a:spcPts val="1800"/>
              </a:lnSpc>
            </a:pPr>
            <a:r>
              <a:rPr lang="ja-JP" altLang="en-US" sz="12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■ さらにポイント </a:t>
            </a:r>
            <a:r>
              <a:rPr lang="en-US" altLang="ja-JP" sz="12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5</a:t>
            </a:r>
            <a:r>
              <a:rPr lang="ja-JP" altLang="en-US" sz="12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倍 </a:t>
            </a:r>
          </a:p>
          <a:p>
            <a:pPr>
              <a:lnSpc>
                <a:spcPts val="1200"/>
              </a:lnSpc>
            </a:pPr>
            <a:r>
              <a:rPr lang="ja-JP" altLang="en-US" sz="120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　</a:t>
            </a:r>
            <a:r>
              <a:rPr lang="en-US" altLang="ja-JP" sz="10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(</a:t>
            </a:r>
            <a:r>
              <a:rPr lang="ja-JP" altLang="en-US" sz="10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対象商品に限ります</a:t>
            </a:r>
            <a:r>
              <a:rPr lang="en-US" altLang="ja-JP" sz="1050" dirty="0">
                <a:solidFill>
                  <a:srgbClr val="6633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)</a:t>
            </a:r>
            <a:endParaRPr lang="ja-JP" altLang="en-US" sz="1050" dirty="0">
              <a:solidFill>
                <a:srgbClr val="6633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076352" y="9694139"/>
            <a:ext cx="2421572" cy="9002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8000"/>
            <a:r>
              <a:rPr lang="fr-FR" altLang="ja-JP" sz="2000" spc="1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BOUTIQUE ASKUL</a:t>
            </a:r>
          </a:p>
          <a:p>
            <a:pPr marL="18000">
              <a:spcBef>
                <a:spcPts val="200"/>
              </a:spcBef>
            </a:pPr>
            <a:r>
              <a:rPr lang="fr-FR" altLang="ja-JP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Tel: 03-1234-1111</a:t>
            </a:r>
          </a:p>
          <a:p>
            <a:pPr>
              <a:spcBef>
                <a:spcPts val="700"/>
              </a:spcBef>
            </a:pPr>
            <a:r>
              <a:rPr lang="fr-FR" altLang="ja-JP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〒</a:t>
            </a:r>
            <a:r>
              <a:rPr lang="fr-FR" altLang="ja-JP" sz="900" spc="3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135-0061 </a:t>
            </a:r>
            <a:r>
              <a:rPr lang="ja-JP" altLang="fr-FR" sz="900" spc="3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東京都江東区豊洲</a:t>
            </a:r>
            <a:r>
              <a:rPr lang="fr-FR" altLang="ja-JP" sz="900" spc="3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3-2-3</a:t>
            </a:r>
          </a:p>
          <a:p>
            <a:pPr marL="18000"/>
            <a:r>
              <a:rPr lang="fr-FR" altLang="ja-JP" sz="900" spc="6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http://www.askult.com/</a:t>
            </a:r>
            <a:endParaRPr lang="ja-JP" altLang="en-US" sz="900" spc="6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569928" y="2852260"/>
            <a:ext cx="2628926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663300"/>
                </a:solidFill>
                <a:latin typeface="+mj-ea"/>
                <a:ea typeface="+mj-ea"/>
              </a:rPr>
              <a:t>バレンタインデー キャンペーン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131640" y="3296123"/>
            <a:ext cx="3504164" cy="615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4000" b="1" dirty="0">
                <a:solidFill>
                  <a:srgbClr val="E6004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1.26</a:t>
            </a:r>
            <a:r>
              <a:rPr lang="en-US" altLang="ja-JP" sz="1400" dirty="0">
                <a:solidFill>
                  <a:srgbClr val="E6004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(THU)</a:t>
            </a:r>
            <a:r>
              <a:rPr lang="en-US" altLang="ja-JP" sz="2400" b="1" dirty="0">
                <a:solidFill>
                  <a:srgbClr val="E6004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r>
              <a:rPr lang="en-US" altLang="ja-JP" sz="4000" b="1" dirty="0">
                <a:solidFill>
                  <a:srgbClr val="E6004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2.14</a:t>
            </a:r>
            <a:r>
              <a:rPr lang="en-US" altLang="ja-JP" sz="1400" dirty="0">
                <a:solidFill>
                  <a:srgbClr val="E6004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(TUE)</a:t>
            </a:r>
            <a:endParaRPr lang="ja-JP" altLang="en-US" sz="1400" dirty="0">
              <a:solidFill>
                <a:srgbClr val="E60044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520275" y="553560"/>
            <a:ext cx="2718693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400" spc="100" dirty="0">
                <a:solidFill>
                  <a:srgbClr val="E6004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大切な人への贈り物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86375" y="9745239"/>
            <a:ext cx="1576800" cy="878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4806253" y="8358599"/>
            <a:ext cx="1395986" cy="1124713"/>
            <a:chOff x="4806253" y="8358599"/>
            <a:chExt cx="1395986" cy="1124713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6253" y="8358599"/>
              <a:ext cx="1395986" cy="1124713"/>
            </a:xfrm>
            <a:prstGeom prst="rect">
              <a:avLst/>
            </a:prstGeom>
          </p:spPr>
        </p:pic>
        <p:sp>
          <p:nvSpPr>
            <p:cNvPr id="26" name="正方形/長方形 25"/>
            <p:cNvSpPr/>
            <p:nvPr/>
          </p:nvSpPr>
          <p:spPr>
            <a:xfrm>
              <a:off x="4901503" y="8641557"/>
              <a:ext cx="1175447" cy="61602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写真（左）を</a:t>
              </a:r>
              <a:endParaRPr lang="en-US" altLang="ja-JP" sz="1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endParaRPr lang="en-US" altLang="ja-JP" sz="1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  <p:sp>
        <p:nvSpPr>
          <p:cNvPr id="27" name="正方形/長方形 26"/>
          <p:cNvSpPr/>
          <p:nvPr/>
        </p:nvSpPr>
        <p:spPr>
          <a:xfrm>
            <a:off x="526853" y="7793531"/>
            <a:ext cx="1908000" cy="126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</a:p>
          <a:p>
            <a:pPr algn="ctr"/>
            <a:r>
              <a:rPr lang="ja-JP" altLang="en-US" sz="2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</a:p>
          <a:p>
            <a:pPr algn="ctr"/>
            <a:r>
              <a:rPr lang="ja-JP" altLang="en-US" sz="2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2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5899345" y="8066500"/>
            <a:ext cx="1423417" cy="1176529"/>
            <a:chOff x="5899345" y="8066500"/>
            <a:chExt cx="1423417" cy="1176529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9345" y="8066500"/>
              <a:ext cx="1423417" cy="1176529"/>
            </a:xfrm>
            <a:prstGeom prst="rect">
              <a:avLst/>
            </a:prstGeom>
          </p:spPr>
        </p:pic>
        <p:sp>
          <p:nvSpPr>
            <p:cNvPr id="23" name="正方形/長方形 22"/>
            <p:cNvSpPr/>
            <p:nvPr/>
          </p:nvSpPr>
          <p:spPr>
            <a:xfrm>
              <a:off x="6004644" y="8379217"/>
              <a:ext cx="1117567" cy="62805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写真（右）を</a:t>
              </a:r>
              <a:endParaRPr lang="en-US" altLang="ja-JP" sz="1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endParaRPr lang="en-US" altLang="ja-JP" sz="1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  <p:pic>
        <p:nvPicPr>
          <p:cNvPr id="22" name="図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96" y="7704191"/>
            <a:ext cx="146304" cy="338329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361" y="7704226"/>
            <a:ext cx="155448" cy="33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194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2016-11-25T11:08:07Z</dcterms:created>
  <dcterms:modified xsi:type="dcterms:W3CDTF">2021-11-17T09:16:28Z</dcterms:modified>
</cp:coreProperties>
</file>