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60044"/>
    <a:srgbClr val="663300"/>
    <a:srgbClr val="996633"/>
    <a:srgbClr val="FFFFE1"/>
    <a:srgbClr val="FFFFCC"/>
    <a:srgbClr val="EB6D9A"/>
    <a:srgbClr val="6FBA2C"/>
    <a:srgbClr val="00B9E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44"/>
            <a:ext cx="7776000" cy="1090102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7071" y="8444629"/>
            <a:ext cx="7776000" cy="2484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183" y="321525"/>
            <a:ext cx="2834646" cy="7394463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6966831" y="346396"/>
            <a:ext cx="415498" cy="2000548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2700" dirty="0">
                <a:latin typeface="HGP明朝E" panose="02020900000000000000" pitchFamily="18" charset="-128"/>
                <a:ea typeface="HGP明朝E" panose="02020900000000000000" pitchFamily="18" charset="-128"/>
              </a:rPr>
              <a:t>幹事の皆様！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747954" y="5928255"/>
            <a:ext cx="615553" cy="2364845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b="1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今年の忘年会・新年会は</a:t>
            </a:r>
          </a:p>
          <a:p>
            <a:pPr>
              <a:lnSpc>
                <a:spcPts val="2400"/>
              </a:lnSpc>
            </a:pPr>
            <a:r>
              <a:rPr lang="ja-JP" altLang="en-US" sz="1600" b="1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アスクル酒場にお任せ！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40978" y="5196562"/>
            <a:ext cx="1083630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週間前の予約で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607300" y="5354160"/>
            <a:ext cx="3476914" cy="12695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9800"/>
              </a:lnSpc>
            </a:pPr>
            <a:r>
              <a:rPr lang="en-US" altLang="ja-JP" sz="8500" b="1" spc="-40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8500" b="1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5100" b="1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%</a:t>
            </a:r>
            <a:r>
              <a:rPr lang="ja-JP" altLang="en-US" sz="5100" b="1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割引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37683" y="6465088"/>
            <a:ext cx="3777167" cy="18953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◆</a:t>
            </a:r>
            <a:r>
              <a:rPr lang="ja-JP" altLang="en-US" sz="1400" b="1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宴会コー</a:t>
            </a:r>
            <a:r>
              <a:rPr lang="ja-JP" altLang="en-US" sz="1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ス・</a:t>
            </a:r>
            <a:r>
              <a:rPr lang="ja-JP" altLang="en-US" sz="19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松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（料理を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品）</a:t>
            </a:r>
            <a:r>
              <a:rPr lang="ja-JP" altLang="en-US" sz="1400" b="1" spc="-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2,500</a:t>
            </a:r>
            <a:r>
              <a:rPr lang="ja-JP" altLang="en-US" sz="14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</a:p>
          <a:p>
            <a:pPr>
              <a:lnSpc>
                <a:spcPts val="2700"/>
              </a:lnSpc>
            </a:pP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◆</a:t>
            </a:r>
            <a:r>
              <a:rPr lang="ja-JP" altLang="en-US" sz="1400" b="1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宴会コー</a:t>
            </a:r>
            <a:r>
              <a:rPr lang="ja-JP" altLang="en-US" sz="1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ス・</a:t>
            </a:r>
            <a:r>
              <a:rPr lang="ja-JP" altLang="en-US" sz="19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竹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（料理を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品） </a:t>
            </a:r>
            <a:r>
              <a:rPr lang="en-US" altLang="ja-JP" sz="20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3,000</a:t>
            </a:r>
            <a:r>
              <a:rPr lang="ja-JP" altLang="en-US" sz="14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</a:p>
          <a:p>
            <a:pPr>
              <a:lnSpc>
                <a:spcPts val="2700"/>
              </a:lnSpc>
            </a:pP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◆</a:t>
            </a:r>
            <a:r>
              <a:rPr lang="ja-JP" altLang="en-US" sz="1400" b="1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宴会コー</a:t>
            </a:r>
            <a:r>
              <a:rPr lang="ja-JP" altLang="en-US" sz="1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ス・</a:t>
            </a:r>
            <a:r>
              <a:rPr lang="ja-JP" altLang="en-US" sz="19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梅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（料理を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品） </a:t>
            </a:r>
            <a:r>
              <a:rPr lang="en-US" altLang="ja-JP" sz="20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4,000</a:t>
            </a:r>
            <a:r>
              <a:rPr lang="ja-JP" altLang="en-US" sz="14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</a:p>
          <a:p>
            <a:pPr>
              <a:lnSpc>
                <a:spcPts val="2700"/>
              </a:lnSpc>
            </a:pP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◆飲み放題  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1,500</a:t>
            </a:r>
            <a:r>
              <a:rPr lang="ja-JP" altLang="en-US" sz="1400" b="1" spc="-5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時間）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400"/>
              </a:lnSpc>
              <a:spcBef>
                <a:spcPts val="400"/>
              </a:spcBef>
            </a:pPr>
            <a:r>
              <a:rPr lang="en-US" altLang="ja-JP" sz="950" b="1" kern="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950" b="1" kern="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ラストオーダーはお時間の</a:t>
            </a:r>
            <a:r>
              <a:rPr lang="en-US" altLang="ja-JP" sz="950" b="1" kern="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950" b="1" kern="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分前までにお願いします。</a:t>
            </a:r>
          </a:p>
          <a:p>
            <a:pPr>
              <a:lnSpc>
                <a:spcPts val="1400"/>
              </a:lnSpc>
            </a:pPr>
            <a:r>
              <a:rPr lang="en-US" altLang="ja-JP" sz="9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9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最大</a:t>
            </a:r>
            <a:r>
              <a:rPr lang="en-US" altLang="ja-JP" sz="9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9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名様の貸切宴会が承り可能です。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755490" y="8672512"/>
            <a:ext cx="3856890" cy="1814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アスクル酒場</a:t>
            </a:r>
            <a:endParaRPr lang="en-US" altLang="ja-JP" sz="4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spcBef>
                <a:spcPts val="400"/>
              </a:spcBef>
              <a:tabLst>
                <a:tab pos="625475" algn="l"/>
              </a:tabLst>
            </a:pPr>
            <a:r>
              <a:rPr lang="en-US" altLang="ja-JP" sz="2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	</a:t>
            </a:r>
            <a:r>
              <a:rPr lang="en-US" altLang="ja-JP" sz="2500" spc="-100" dirty="0">
                <a:solidFill>
                  <a:schemeClr val="bg1"/>
                </a:solidFill>
                <a:latin typeface="Century Gothic" panose="020B0502020202020204" pitchFamily="34" charset="0"/>
              </a:rPr>
              <a:t>03-1234-1111</a:t>
            </a:r>
          </a:p>
          <a:p>
            <a:pPr>
              <a:lnSpc>
                <a:spcPct val="90000"/>
              </a:lnSpc>
            </a:pPr>
            <a:r>
              <a:rPr lang="ja-JP" altLang="en-US" sz="2400" spc="-150" dirty="0">
                <a:solidFill>
                  <a:schemeClr val="bg1"/>
                </a:solidFill>
                <a:latin typeface="+mj-ea"/>
                <a:ea typeface="+mj-ea"/>
              </a:rPr>
              <a:t>　　　　　　</a:t>
            </a:r>
            <a:r>
              <a:rPr lang="en-US" altLang="ja-JP" sz="2200" spc="-100" dirty="0">
                <a:solidFill>
                  <a:schemeClr val="bg1"/>
                </a:solidFill>
                <a:latin typeface="+mj-ea"/>
                <a:ea typeface="+mj-ea"/>
              </a:rPr>
              <a:t>http://www.askult.com/</a:t>
            </a:r>
          </a:p>
          <a:p>
            <a:pPr>
              <a:lnSpc>
                <a:spcPts val="1000"/>
              </a:lnSpc>
            </a:pPr>
            <a:endParaRPr lang="en-US" altLang="ja-JP" sz="1200" dirty="0">
              <a:solidFill>
                <a:schemeClr val="bg1"/>
              </a:solidFill>
              <a:latin typeface="Century Gothic" panose="020B0502020202020204" pitchFamily="34" charset="0"/>
              <a:ea typeface="ＭＳ Ｐゴシック" panose="020B0600070205080204" pitchFamily="50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〒</a:t>
            </a:r>
            <a:r>
              <a:rPr lang="en-US" altLang="ja-JP" sz="1200" dirty="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135-0061</a:t>
            </a:r>
            <a:r>
              <a:rPr lang="ja-JP" altLang="en-US" sz="1200" dirty="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　東京都江東区豊洲 </a:t>
            </a:r>
            <a:r>
              <a:rPr lang="en-US" altLang="ja-JP" sz="1200" dirty="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3-2-3</a:t>
            </a:r>
            <a:endParaRPr lang="ja-JP" altLang="en-US" sz="1200" dirty="0">
              <a:solidFill>
                <a:schemeClr val="bg1"/>
              </a:solidFill>
              <a:latin typeface="Century Gothic" panose="020B0502020202020204" pitchFamily="34" charset="0"/>
              <a:ea typeface="ＭＳ Ｐゴシック" panose="020B060007020508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755490" y="9525014"/>
            <a:ext cx="540000" cy="180000"/>
            <a:chOff x="3981596" y="8113100"/>
            <a:chExt cx="540000" cy="180000"/>
          </a:xfrm>
        </p:grpSpPr>
        <p:sp>
          <p:nvSpPr>
            <p:cNvPr id="3" name="角丸四角形 2"/>
            <p:cNvSpPr/>
            <p:nvPr/>
          </p:nvSpPr>
          <p:spPr>
            <a:xfrm>
              <a:off x="3981596" y="8113100"/>
              <a:ext cx="540000" cy="18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032123" y="8136782"/>
              <a:ext cx="436017" cy="13080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850" dirty="0"/>
                <a:t>電話予約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754510" y="9884749"/>
            <a:ext cx="1044000" cy="180000"/>
            <a:chOff x="4089183" y="8113100"/>
            <a:chExt cx="1044000" cy="180000"/>
          </a:xfrm>
        </p:grpSpPr>
        <p:sp>
          <p:nvSpPr>
            <p:cNvPr id="16" name="角丸四角形 15"/>
            <p:cNvSpPr/>
            <p:nvPr/>
          </p:nvSpPr>
          <p:spPr>
            <a:xfrm>
              <a:off x="4089183" y="8113100"/>
              <a:ext cx="1044000" cy="18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190395" y="8137698"/>
              <a:ext cx="841577" cy="13080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850" dirty="0"/>
                <a:t>インターネット予約</a:t>
              </a:r>
            </a:p>
          </p:txBody>
        </p:sp>
      </p:grpSp>
      <p:sp>
        <p:nvSpPr>
          <p:cNvPr id="26" name="正方形/長方形 25"/>
          <p:cNvSpPr/>
          <p:nvPr/>
        </p:nvSpPr>
        <p:spPr>
          <a:xfrm>
            <a:off x="498408" y="8743663"/>
            <a:ext cx="3031200" cy="168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002725" y="343882"/>
            <a:ext cx="3541783" cy="2599949"/>
            <a:chOff x="1002725" y="343882"/>
            <a:chExt cx="3541783" cy="2599949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725" y="343882"/>
              <a:ext cx="3541783" cy="2599949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1365852" y="810990"/>
              <a:ext cx="2769162" cy="16528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写真（上）を</a:t>
              </a:r>
              <a:endParaRPr lang="en-US" altLang="ja-JP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35627" y="2629374"/>
            <a:ext cx="3419863" cy="2435357"/>
            <a:chOff x="335627" y="2629374"/>
            <a:chExt cx="3419863" cy="2435357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627" y="2629374"/>
              <a:ext cx="3419863" cy="2435357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587096" y="2960098"/>
              <a:ext cx="2917112" cy="17643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写真（下）を</a:t>
              </a:r>
              <a:endParaRPr lang="en-US" altLang="ja-JP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225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2016-11-25T09:37:20Z</dcterms:created>
  <dcterms:modified xsi:type="dcterms:W3CDTF">2017-02-22T10:34:30Z</dcterms:modified>
</cp:coreProperties>
</file>