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099300" cy="102346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1"/>
    <a:srgbClr val="FFFFCC"/>
    <a:srgbClr val="663300"/>
    <a:srgbClr val="996633"/>
    <a:srgbClr val="EB6D9A"/>
    <a:srgbClr val="6FBA2C"/>
    <a:srgbClr val="00B9EF"/>
    <a:srgbClr val="FF9933"/>
    <a:srgbClr val="FFF462"/>
    <a:srgbClr val="E744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3076877" cy="511498"/>
          </a:xfrm>
          <a:prstGeom prst="rect">
            <a:avLst/>
          </a:prstGeom>
        </p:spPr>
        <p:txBody>
          <a:bodyPr vert="horz" lIns="89167" tIns="44584" rIns="89167" bIns="44584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0887" y="0"/>
            <a:ext cx="3076877" cy="511498"/>
          </a:xfrm>
          <a:prstGeom prst="rect">
            <a:avLst/>
          </a:prstGeom>
        </p:spPr>
        <p:txBody>
          <a:bodyPr vert="horz" lIns="89167" tIns="44584" rIns="89167" bIns="44584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4" y="9721565"/>
            <a:ext cx="3076877" cy="511497"/>
          </a:xfrm>
          <a:prstGeom prst="rect">
            <a:avLst/>
          </a:prstGeom>
        </p:spPr>
        <p:txBody>
          <a:bodyPr vert="horz" lIns="89167" tIns="44584" rIns="89167" bIns="44584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0887" y="9721565"/>
            <a:ext cx="3076877" cy="511497"/>
          </a:xfrm>
          <a:prstGeom prst="rect">
            <a:avLst/>
          </a:prstGeom>
        </p:spPr>
        <p:txBody>
          <a:bodyPr vert="horz" lIns="89167" tIns="44584" rIns="89167" bIns="44584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076363" cy="513507"/>
          </a:xfrm>
          <a:prstGeom prst="rect">
            <a:avLst/>
          </a:prstGeom>
        </p:spPr>
        <p:txBody>
          <a:bodyPr vert="horz" lIns="94750" tIns="47376" rIns="94750" bIns="47376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1300" y="2"/>
            <a:ext cx="3076363" cy="513507"/>
          </a:xfrm>
          <a:prstGeom prst="rect">
            <a:avLst/>
          </a:prstGeom>
        </p:spPr>
        <p:txBody>
          <a:bodyPr vert="horz" lIns="94750" tIns="47376" rIns="94750" bIns="47376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19338" y="1277938"/>
            <a:ext cx="2460625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0" tIns="47376" rIns="94750" bIns="4737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930" y="4925411"/>
            <a:ext cx="5679440" cy="4029878"/>
          </a:xfrm>
          <a:prstGeom prst="rect">
            <a:avLst/>
          </a:prstGeom>
        </p:spPr>
        <p:txBody>
          <a:bodyPr vert="horz" lIns="94750" tIns="47376" rIns="94750" bIns="4737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6" y="9721110"/>
            <a:ext cx="3076363" cy="513506"/>
          </a:xfrm>
          <a:prstGeom prst="rect">
            <a:avLst/>
          </a:prstGeom>
        </p:spPr>
        <p:txBody>
          <a:bodyPr vert="horz" lIns="94750" tIns="47376" rIns="94750" bIns="47376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1300" y="9721110"/>
            <a:ext cx="3076363" cy="513506"/>
          </a:xfrm>
          <a:prstGeom prst="rect">
            <a:avLst/>
          </a:prstGeom>
        </p:spPr>
        <p:txBody>
          <a:bodyPr vert="horz" lIns="94750" tIns="47376" rIns="94750" bIns="47376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図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" y="0"/>
            <a:ext cx="7776000" cy="10908340"/>
          </a:xfrm>
          <a:prstGeom prst="rect">
            <a:avLst/>
          </a:prstGeom>
        </p:spPr>
      </p:pic>
      <p:cxnSp>
        <p:nvCxnSpPr>
          <p:cNvPr id="30" name="直線コネクタ 29"/>
          <p:cNvCxnSpPr/>
          <p:nvPr/>
        </p:nvCxnSpPr>
        <p:spPr>
          <a:xfrm>
            <a:off x="462971" y="8849150"/>
            <a:ext cx="683926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1511591" y="7369600"/>
            <a:ext cx="579064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85" y="6973197"/>
            <a:ext cx="1271019" cy="1228346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96" y="1240631"/>
            <a:ext cx="7059182" cy="1493523"/>
          </a:xfrm>
          <a:prstGeom prst="rect">
            <a:avLst/>
          </a:prstGeom>
        </p:spPr>
      </p:pic>
      <p:sp>
        <p:nvSpPr>
          <p:cNvPr id="18" name="正方形/長方形 17"/>
          <p:cNvSpPr/>
          <p:nvPr/>
        </p:nvSpPr>
        <p:spPr>
          <a:xfrm>
            <a:off x="434396" y="731360"/>
            <a:ext cx="3803926" cy="3231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ja-JP" altLang="en-US" sz="2100" dirty="0">
                <a:latin typeface="HGP明朝E" panose="02020900000000000000" pitchFamily="18" charset="-128"/>
                <a:ea typeface="HGP明朝E" panose="02020900000000000000" pitchFamily="18" charset="-128"/>
              </a:rPr>
              <a:t>平成</a:t>
            </a:r>
            <a:r>
              <a:rPr lang="en-US" altLang="ja-JP" sz="2100" dirty="0">
                <a:latin typeface="HGP明朝E" panose="02020900000000000000" pitchFamily="18" charset="-128"/>
                <a:ea typeface="HGP明朝E" panose="02020900000000000000" pitchFamily="18" charset="-128"/>
              </a:rPr>
              <a:t>29</a:t>
            </a:r>
            <a:r>
              <a:rPr lang="ja-JP" altLang="en-US" sz="2100" dirty="0">
                <a:latin typeface="HGP明朝E" panose="02020900000000000000" pitchFamily="18" charset="-128"/>
                <a:ea typeface="HGP明朝E" panose="02020900000000000000" pitchFamily="18" charset="-128"/>
              </a:rPr>
              <a:t>年　明日来ビジネス研究会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462971" y="2807129"/>
            <a:ext cx="4518604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dirty="0">
                <a:latin typeface="HGP明朝E" panose="02020900000000000000" pitchFamily="18" charset="-128"/>
                <a:ea typeface="HGP明朝E" panose="02020900000000000000" pitchFamily="18" charset="-128"/>
              </a:rPr>
              <a:t>新たな</a:t>
            </a:r>
            <a:r>
              <a:rPr lang="en-US" altLang="ja-JP" sz="1600" dirty="0">
                <a:latin typeface="HGP明朝E" panose="02020900000000000000" pitchFamily="18" charset="-128"/>
                <a:ea typeface="HGP明朝E" panose="02020900000000000000" pitchFamily="18" charset="-128"/>
              </a:rPr>
              <a:t>1</a:t>
            </a:r>
            <a:r>
              <a:rPr lang="ja-JP" altLang="en-US" sz="1600" dirty="0">
                <a:latin typeface="HGP明朝E" panose="02020900000000000000" pitchFamily="18" charset="-128"/>
                <a:ea typeface="HGP明朝E" panose="02020900000000000000" pitchFamily="18" charset="-128"/>
              </a:rPr>
              <a:t>年を迎えるにあたり同業者や異業者の方との</a:t>
            </a:r>
          </a:p>
          <a:p>
            <a:pPr>
              <a:lnSpc>
                <a:spcPct val="120000"/>
              </a:lnSpc>
            </a:pPr>
            <a:r>
              <a:rPr lang="ja-JP" altLang="en-US" sz="1600" dirty="0">
                <a:latin typeface="HGP明朝E" panose="02020900000000000000" pitchFamily="18" charset="-128"/>
                <a:ea typeface="HGP明朝E" panose="02020900000000000000" pitchFamily="18" charset="-128"/>
              </a:rPr>
              <a:t>意見交換の機会として、是非ご参加ください</a:t>
            </a:r>
          </a:p>
        </p:txBody>
      </p:sp>
      <p:grpSp>
        <p:nvGrpSpPr>
          <p:cNvPr id="13" name="グループ化 12"/>
          <p:cNvGrpSpPr/>
          <p:nvPr/>
        </p:nvGrpSpPr>
        <p:grpSpPr>
          <a:xfrm>
            <a:off x="943413" y="3724808"/>
            <a:ext cx="5964948" cy="1700787"/>
            <a:chOff x="943413" y="3724808"/>
            <a:chExt cx="5964948" cy="1700787"/>
          </a:xfrm>
        </p:grpSpPr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413" y="3724808"/>
              <a:ext cx="5964948" cy="1700787"/>
            </a:xfrm>
            <a:prstGeom prst="rect">
              <a:avLst/>
            </a:prstGeom>
          </p:spPr>
        </p:pic>
        <p:sp>
          <p:nvSpPr>
            <p:cNvPr id="21" name="正方形/長方形 20"/>
            <p:cNvSpPr/>
            <p:nvPr/>
          </p:nvSpPr>
          <p:spPr>
            <a:xfrm>
              <a:off x="1247057" y="3952875"/>
              <a:ext cx="2783606" cy="11526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TW" altLang="en-US" sz="14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日時</a:t>
              </a:r>
              <a:endParaRPr lang="en-US" altLang="zh-TW" sz="14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ts val="900"/>
                </a:lnSpc>
              </a:pPr>
              <a:endParaRPr lang="en-US" altLang="zh-TW" sz="14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r>
                <a:rPr lang="zh-TW" altLang="en-US" sz="16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平成</a:t>
              </a:r>
              <a:r>
                <a:rPr lang="en-US" altLang="zh-TW" sz="16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29</a:t>
              </a:r>
              <a:r>
                <a:rPr lang="zh-TW" altLang="en-US" sz="16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年</a:t>
              </a:r>
              <a:endParaRPr lang="en-US" altLang="zh-TW" sz="16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ct val="85000"/>
                </a:lnSpc>
              </a:pPr>
              <a:r>
                <a:rPr lang="en-US" altLang="zh-TW" sz="44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</a:t>
              </a:r>
              <a:r>
                <a:rPr lang="zh-TW" altLang="en-US" sz="30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月</a:t>
              </a:r>
              <a:r>
                <a:rPr lang="en-US" altLang="zh-TW" sz="44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23</a:t>
              </a:r>
              <a:r>
                <a:rPr lang="zh-TW" altLang="en-US" sz="30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日（月）</a:t>
              </a:r>
              <a:endParaRPr lang="ja-JP" altLang="en-US" sz="3000" spc="12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4158166" y="4038600"/>
              <a:ext cx="2475037" cy="107875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ja-JP" altLang="en-US" sz="105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開会</a:t>
              </a:r>
              <a:endParaRPr lang="en-US" altLang="ja-JP" sz="105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ct val="90000"/>
                </a:lnSpc>
              </a:pPr>
              <a:r>
                <a:rPr lang="en-US" altLang="ja-JP" sz="2200" spc="8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14:00</a:t>
              </a:r>
              <a:r>
                <a:rPr lang="ja-JP" altLang="en-US" sz="2200" spc="8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（受付 </a:t>
              </a:r>
              <a:r>
                <a:rPr lang="en-US" altLang="ja-JP" sz="2200" spc="8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13:30</a:t>
              </a:r>
              <a:r>
                <a:rPr lang="ja-JP" altLang="en-US" sz="2200" spc="8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）</a:t>
              </a:r>
            </a:p>
            <a:p>
              <a:endParaRPr lang="en-US" altLang="ja-JP" sz="10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r>
                <a:rPr lang="ja-JP" altLang="en-US" sz="10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閉会</a:t>
              </a:r>
              <a:endParaRPr lang="en-US" altLang="ja-JP" sz="10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ct val="90000"/>
                </a:lnSpc>
              </a:pPr>
              <a:r>
                <a:rPr lang="en-US" altLang="ja-JP" sz="2200" spc="8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16:00</a:t>
              </a:r>
              <a:endParaRPr lang="ja-JP" altLang="en-US" sz="2200" spc="8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</p:txBody>
        </p:sp>
      </p:grpSp>
      <p:grpSp>
        <p:nvGrpSpPr>
          <p:cNvPr id="14" name="グループ化 13"/>
          <p:cNvGrpSpPr/>
          <p:nvPr/>
        </p:nvGrpSpPr>
        <p:grpSpPr>
          <a:xfrm>
            <a:off x="932545" y="5400675"/>
            <a:ext cx="3090678" cy="1560579"/>
            <a:chOff x="932545" y="5400675"/>
            <a:chExt cx="3090678" cy="1560579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545" y="5400675"/>
              <a:ext cx="3090678" cy="1560579"/>
            </a:xfrm>
            <a:prstGeom prst="rect">
              <a:avLst/>
            </a:prstGeom>
          </p:spPr>
        </p:pic>
        <p:sp>
          <p:nvSpPr>
            <p:cNvPr id="23" name="正方形/長方形 22"/>
            <p:cNvSpPr/>
            <p:nvPr/>
          </p:nvSpPr>
          <p:spPr>
            <a:xfrm>
              <a:off x="1247057" y="5748176"/>
              <a:ext cx="2404504" cy="69249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ja-JP" altLang="en-US" sz="14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場所</a:t>
              </a:r>
              <a:endParaRPr lang="en-US" altLang="ja-JP" sz="14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endParaRPr lang="en-US" altLang="ja-JP" sz="14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r>
                <a:rPr lang="ja-JP" altLang="en-US" sz="165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アスクルホテル　豊洲の間</a:t>
              </a:r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4004173" y="5437197"/>
            <a:ext cx="2901702" cy="1524003"/>
            <a:chOff x="4004173" y="5437197"/>
            <a:chExt cx="2901702" cy="1524003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4173" y="5437197"/>
              <a:ext cx="2901702" cy="1524003"/>
            </a:xfrm>
            <a:prstGeom prst="rect">
              <a:avLst/>
            </a:prstGeom>
          </p:spPr>
        </p:pic>
        <p:sp>
          <p:nvSpPr>
            <p:cNvPr id="24" name="正方形/長方形 23"/>
            <p:cNvSpPr/>
            <p:nvPr/>
          </p:nvSpPr>
          <p:spPr>
            <a:xfrm>
              <a:off x="4200696" y="5757701"/>
              <a:ext cx="2417966" cy="9187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ja-JP" altLang="en-US" sz="14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会費</a:t>
              </a:r>
            </a:p>
            <a:p>
              <a:pPr marL="288000" lvl="1">
                <a:lnSpc>
                  <a:spcPct val="85000"/>
                </a:lnSpc>
              </a:pPr>
              <a:r>
                <a:rPr lang="ja-JP" altLang="en-US" sz="42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￥</a:t>
              </a:r>
              <a:r>
                <a:rPr lang="en-US" altLang="ja-JP" sz="42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3,500</a:t>
              </a:r>
            </a:p>
            <a:p>
              <a:pPr marL="288000" lvl="1"/>
              <a:r>
                <a:rPr lang="ja-JP" altLang="en-US" sz="10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（立食パーティー）</a:t>
              </a:r>
            </a:p>
          </p:txBody>
        </p:sp>
      </p:grpSp>
      <p:sp>
        <p:nvSpPr>
          <p:cNvPr id="25" name="正方形/長方形 24"/>
          <p:cNvSpPr/>
          <p:nvPr/>
        </p:nvSpPr>
        <p:spPr>
          <a:xfrm>
            <a:off x="457199" y="7265301"/>
            <a:ext cx="1200151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TW" altLang="en-US" sz="2000" dirty="0">
                <a:solidFill>
                  <a:schemeClr val="bg1"/>
                </a:solidFill>
                <a:effectLst>
                  <a:glow rad="63500">
                    <a:schemeClr val="accent2">
                      <a:lumMod val="50000"/>
                    </a:schemeClr>
                  </a:glow>
                </a:effectLst>
                <a:latin typeface="HGP明朝E" panose="02020900000000000000" pitchFamily="18" charset="-128"/>
                <a:ea typeface="HGP明朝E" panose="02020900000000000000" pitchFamily="18" charset="-128"/>
              </a:rPr>
              <a:t>新春</a:t>
            </a:r>
          </a:p>
          <a:p>
            <a:pPr algn="ctr">
              <a:lnSpc>
                <a:spcPts val="2300"/>
              </a:lnSpc>
            </a:pPr>
            <a:r>
              <a:rPr lang="zh-TW" altLang="en-US" sz="2000" dirty="0">
                <a:solidFill>
                  <a:schemeClr val="bg1"/>
                </a:solidFill>
                <a:effectLst>
                  <a:glow rad="63500">
                    <a:schemeClr val="accent2">
                      <a:lumMod val="50000"/>
                    </a:schemeClr>
                  </a:glow>
                </a:effectLst>
                <a:latin typeface="HGP明朝E" panose="02020900000000000000" pitchFamily="18" charset="-128"/>
                <a:ea typeface="HGP明朝E" panose="02020900000000000000" pitchFamily="18" charset="-128"/>
              </a:rPr>
              <a:t>特別公演</a:t>
            </a:r>
            <a:endParaRPr lang="ja-JP" altLang="en-US" sz="2000" dirty="0">
              <a:solidFill>
                <a:schemeClr val="bg1"/>
              </a:solidFill>
              <a:effectLst>
                <a:glow rad="63500">
                  <a:schemeClr val="accent2">
                    <a:lumMod val="50000"/>
                  </a:schemeClr>
                </a:glow>
              </a:effectLst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2011361" y="7506110"/>
            <a:ext cx="4408489" cy="6848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ja-JP" sz="220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2020</a:t>
            </a:r>
            <a:r>
              <a:rPr lang="ja-JP" altLang="en-US" sz="220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年に向けてのビジネスチャンス</a:t>
            </a:r>
            <a:endParaRPr lang="en-US" altLang="ja-JP" sz="2200" spc="5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>
              <a:lnSpc>
                <a:spcPts val="1500"/>
              </a:lnSpc>
              <a:spcBef>
                <a:spcPts val="1200"/>
              </a:spcBef>
            </a:pPr>
            <a:r>
              <a:rPr lang="ja-JP" altLang="en-US" sz="1400" spc="30" dirty="0">
                <a:latin typeface="HGP明朝E" panose="02020900000000000000" pitchFamily="18" charset="-128"/>
                <a:ea typeface="HGP明朝E" panose="02020900000000000000" pitchFamily="18" charset="-128"/>
              </a:rPr>
              <a:t>講師：明日 来男（ビジネスコンサルタント）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2041320" y="8365298"/>
            <a:ext cx="4284662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ja-JP" altLang="en-US" sz="210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ご応募締切　平成</a:t>
            </a:r>
            <a:r>
              <a:rPr lang="en-US" altLang="ja-JP" sz="210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29</a:t>
            </a:r>
            <a:r>
              <a:rPr lang="ja-JP" altLang="en-US" sz="210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年</a:t>
            </a:r>
            <a:r>
              <a:rPr lang="en-US" altLang="ja-JP" sz="210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1</a:t>
            </a:r>
            <a:r>
              <a:rPr lang="ja-JP" altLang="en-US" sz="210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月</a:t>
            </a:r>
            <a:r>
              <a:rPr lang="en-US" altLang="ja-JP" sz="210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13</a:t>
            </a:r>
            <a:r>
              <a:rPr lang="ja-JP" altLang="en-US" sz="210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日（金）</a:t>
            </a:r>
          </a:p>
        </p:txBody>
      </p:sp>
      <p:grpSp>
        <p:nvGrpSpPr>
          <p:cNvPr id="34" name="グループ化 33"/>
          <p:cNvGrpSpPr/>
          <p:nvPr/>
        </p:nvGrpSpPr>
        <p:grpSpPr>
          <a:xfrm>
            <a:off x="396542" y="9613073"/>
            <a:ext cx="6785308" cy="874598"/>
            <a:chOff x="396542" y="9613073"/>
            <a:chExt cx="6785308" cy="874598"/>
          </a:xfrm>
        </p:grpSpPr>
        <p:sp>
          <p:nvSpPr>
            <p:cNvPr id="28" name="正方形/長方形 27"/>
            <p:cNvSpPr/>
            <p:nvPr/>
          </p:nvSpPr>
          <p:spPr>
            <a:xfrm>
              <a:off x="396542" y="9862660"/>
              <a:ext cx="223009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500" spc="50" dirty="0">
                  <a:latin typeface="ＭＳ Ｐ明朝" panose="02020600040205080304" pitchFamily="18" charset="-128"/>
                  <a:ea typeface="ＭＳ Ｐ明朝" panose="02020600040205080304" pitchFamily="18" charset="-128"/>
                </a:rPr>
                <a:t>ご応募・お問い合わせ先</a:t>
              </a:r>
            </a:p>
          </p:txBody>
        </p:sp>
        <p:grpSp>
          <p:nvGrpSpPr>
            <p:cNvPr id="33" name="グループ化 32"/>
            <p:cNvGrpSpPr/>
            <p:nvPr/>
          </p:nvGrpSpPr>
          <p:grpSpPr>
            <a:xfrm>
              <a:off x="2703223" y="9613073"/>
              <a:ext cx="4478627" cy="874598"/>
              <a:chOff x="2703223" y="9613073"/>
              <a:chExt cx="4478627" cy="874598"/>
            </a:xfrm>
          </p:grpSpPr>
          <p:sp>
            <p:nvSpPr>
              <p:cNvPr id="29" name="正方形/長方形 28"/>
              <p:cNvSpPr/>
              <p:nvPr/>
            </p:nvSpPr>
            <p:spPr>
              <a:xfrm>
                <a:off x="2801938" y="9613073"/>
                <a:ext cx="4379912" cy="874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ja-JP" altLang="en-US" sz="14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ビジネス研究会事務局</a:t>
                </a:r>
              </a:p>
              <a:p>
                <a:pPr>
                  <a:lnSpc>
                    <a:spcPts val="2000"/>
                  </a:lnSpc>
                </a:pPr>
                <a:r>
                  <a:rPr lang="ja-JP" altLang="en-US" sz="14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東京都江東区豊洲</a:t>
                </a:r>
                <a:r>
                  <a:rPr lang="en-US" altLang="ja-JP" sz="14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3-2-3</a:t>
                </a:r>
              </a:p>
              <a:p>
                <a:pPr>
                  <a:lnSpc>
                    <a:spcPts val="1500"/>
                  </a:lnSpc>
                  <a:spcBef>
                    <a:spcPts val="600"/>
                  </a:spcBef>
                </a:pPr>
                <a:r>
                  <a:rPr lang="ja-JP" altLang="en-US" sz="14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ＴＥＬ　</a:t>
                </a:r>
                <a:r>
                  <a:rPr lang="en-US" altLang="ja-JP" sz="14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03-1234-1111</a:t>
                </a:r>
                <a:r>
                  <a:rPr lang="ja-JP" altLang="en-US" sz="14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　　　 </a:t>
                </a:r>
                <a:r>
                  <a:rPr lang="en-US" altLang="ja-JP" sz="1400" spc="3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URL</a:t>
                </a:r>
                <a:r>
                  <a:rPr lang="ja-JP" altLang="en-US" sz="1400" spc="3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　</a:t>
                </a:r>
                <a:r>
                  <a:rPr lang="en-US" altLang="ja-JP" sz="1400" spc="3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http://askult.com/</a:t>
                </a:r>
                <a:endParaRPr lang="ja-JP" altLang="en-US" sz="1400" spc="30" dirty="0">
                  <a:latin typeface="ＭＳ Ｐ明朝" panose="02020600040205080304" pitchFamily="18" charset="-128"/>
                  <a:ea typeface="ＭＳ Ｐ明朝" panose="02020600040205080304" pitchFamily="18" charset="-128"/>
                </a:endParaRPr>
              </a:p>
            </p:txBody>
          </p:sp>
          <p:cxnSp>
            <p:nvCxnSpPr>
              <p:cNvPr id="32" name="直線コネクタ 31"/>
              <p:cNvCxnSpPr/>
              <p:nvPr/>
            </p:nvCxnSpPr>
            <p:spPr>
              <a:xfrm>
                <a:off x="2703223" y="9613073"/>
                <a:ext cx="0" cy="874598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7" name="直線コネクタ 6"/>
          <p:cNvCxnSpPr/>
          <p:nvPr/>
        </p:nvCxnSpPr>
        <p:spPr>
          <a:xfrm>
            <a:off x="1984375" y="8271393"/>
            <a:ext cx="421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spAutoFit/>
      </a:bodyPr>
      <a:lstStyle>
        <a:defPPr>
          <a:defRPr sz="2100" dirty="0">
            <a:latin typeface="HGP明朝E" panose="02020900000000000000" pitchFamily="18" charset="-128"/>
            <a:ea typeface="HGP明朝E" panose="02020900000000000000" pitchFamily="18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193</Words>
  <Application>Microsoft Office PowerPoint</Application>
  <PresentationFormat>ユーザー設定</PresentationFormat>
  <Paragraphs>44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HGP明朝E</vt:lpstr>
      <vt:lpstr>HG丸ｺﾞｼｯｸM-PRO</vt:lpstr>
      <vt:lpstr>ＭＳ Ｐゴシック</vt:lpstr>
      <vt:lpstr>ＭＳ Ｐ明朝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2016-11-23T00:55:14Z</dcterms:created>
  <dcterms:modified xsi:type="dcterms:W3CDTF">2017-02-22T10:46:07Z</dcterms:modified>
</cp:coreProperties>
</file>