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60" r:id="rId2"/>
    <p:sldId id="261" r:id="rId3"/>
  </p:sldIdLst>
  <p:sldSz cx="7775575" cy="10907713"/>
  <p:notesSz cx="7318375" cy="104505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92">
          <p15:clr>
            <a:srgbClr val="A4A3A4"/>
          </p15:clr>
        </p15:guide>
        <p15:guide id="2" pos="230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5030"/>
    <a:srgbClr val="8E3E0E"/>
    <a:srgbClr val="663300"/>
    <a:srgbClr val="845927"/>
    <a:srgbClr val="993300"/>
    <a:srgbClr val="996633"/>
    <a:srgbClr val="FFFFE1"/>
    <a:srgbClr val="FFFFCC"/>
    <a:srgbClr val="EB6D9A"/>
    <a:srgbClr val="6FBA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63" autoAdjust="0"/>
    <p:restoredTop sz="99507" autoAdjust="0"/>
  </p:normalViewPr>
  <p:slideViewPr>
    <p:cSldViewPr snapToGrid="0">
      <p:cViewPr varScale="1">
        <p:scale>
          <a:sx n="50" d="100"/>
          <a:sy n="50" d="100"/>
        </p:scale>
        <p:origin x="1900" y="2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-2148" y="-108"/>
      </p:cViewPr>
      <p:guideLst>
        <p:guide orient="horz" pos="3292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144967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t>2017/2/22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5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144967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7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93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t>2017/2/22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19" tIns="48560" rIns="97119" bIns="4856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3"/>
            <a:ext cx="5854700" cy="4114889"/>
          </a:xfrm>
          <a:prstGeom prst="rect">
            <a:avLst/>
          </a:prstGeom>
        </p:spPr>
        <p:txBody>
          <a:bodyPr vert="horz" lIns="97119" tIns="48560" rIns="97119" bIns="4856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7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93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dirty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20"/>
            <a:ext cx="7776000" cy="10877869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927" y="4712391"/>
            <a:ext cx="3749048" cy="5013970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77" y="2306163"/>
            <a:ext cx="6705614" cy="2496317"/>
          </a:xfrm>
          <a:prstGeom prst="rect">
            <a:avLst/>
          </a:prstGeom>
        </p:spPr>
      </p:pic>
      <p:sp>
        <p:nvSpPr>
          <p:cNvPr id="2" name="正方形/長方形 1"/>
          <p:cNvSpPr/>
          <p:nvPr/>
        </p:nvSpPr>
        <p:spPr>
          <a:xfrm>
            <a:off x="1906547" y="1462723"/>
            <a:ext cx="4154984" cy="66172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ja-JP" sz="4300" spc="160" dirty="0">
                <a:solidFill>
                  <a:srgbClr val="8E3E0E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Stand Bar </a:t>
            </a:r>
            <a:r>
              <a:rPr lang="en-US" altLang="ja-JP" sz="4300" spc="160" dirty="0" err="1">
                <a:solidFill>
                  <a:srgbClr val="8E3E0E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askul</a:t>
            </a:r>
            <a:endParaRPr lang="ja-JP" altLang="en-US" sz="4300" spc="160" dirty="0">
              <a:solidFill>
                <a:srgbClr val="8E3E0E"/>
              </a:solidFill>
              <a:latin typeface="HGP明朝E" panose="02020900000000000000" pitchFamily="18" charset="-128"/>
              <a:ea typeface="HGP明朝E" panose="02020900000000000000" pitchFamily="18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2469393" y="687665"/>
            <a:ext cx="2976777" cy="7386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ja-JP" altLang="en-US" sz="4800" spc="-100" dirty="0">
                <a:solidFill>
                  <a:srgbClr val="8E3E0E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日本酒バル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2652987" y="2335191"/>
            <a:ext cx="2721899" cy="5539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ja-JP" sz="3600" spc="-20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2017</a:t>
            </a:r>
            <a:r>
              <a:rPr lang="ja-JP" altLang="en-US" sz="3600" spc="-200" dirty="0" err="1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．</a:t>
            </a:r>
            <a:r>
              <a:rPr lang="en-US" altLang="ja-JP" sz="3600" spc="-20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1.14</a:t>
            </a:r>
            <a:r>
              <a:rPr lang="ja-JP" altLang="en-US" sz="3600" spc="-20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 </a:t>
            </a:r>
            <a:r>
              <a:rPr lang="ja-JP" altLang="en-US" sz="2100" spc="-20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（</a:t>
            </a:r>
            <a:r>
              <a:rPr lang="en-US" altLang="ja-JP" sz="2100" spc="-20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SAT</a:t>
            </a:r>
            <a:r>
              <a:rPr lang="ja-JP" altLang="en-US" sz="2100" spc="-20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）</a:t>
            </a: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965" y="754133"/>
            <a:ext cx="758954" cy="737618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011" y="725809"/>
            <a:ext cx="603505" cy="77724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859" y="5825998"/>
            <a:ext cx="1435611" cy="4364745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575" y="4517826"/>
            <a:ext cx="1524003" cy="5297435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1527212" y="5443538"/>
            <a:ext cx="2151062" cy="7437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08000">
              <a:lnSpc>
                <a:spcPts val="1400"/>
              </a:lnSpc>
            </a:pPr>
            <a:r>
              <a:rPr lang="ja-JP" altLang="en-US" sz="1200" b="1" spc="-30" dirty="0">
                <a:solidFill>
                  <a:srgbClr val="845927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気軽な「立ち飲み」のお店です。</a:t>
            </a:r>
            <a:endParaRPr lang="en-US" altLang="ja-JP" sz="1200" b="1" spc="-30" dirty="0">
              <a:solidFill>
                <a:srgbClr val="845927"/>
              </a:solidFill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algn="ctr">
              <a:lnSpc>
                <a:spcPts val="1000"/>
              </a:lnSpc>
            </a:pPr>
            <a:endParaRPr lang="en-US" altLang="ja-JP" sz="1200" b="1" dirty="0">
              <a:solidFill>
                <a:srgbClr val="845927"/>
              </a:solidFill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>
              <a:lnSpc>
                <a:spcPts val="1700"/>
              </a:lnSpc>
            </a:pPr>
            <a:r>
              <a:rPr lang="ja-JP" altLang="en-US" sz="1200" b="1" dirty="0">
                <a:solidFill>
                  <a:srgbClr val="845927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日本全国、選りすぐりの日本酒と、</a:t>
            </a:r>
          </a:p>
          <a:p>
            <a:pPr>
              <a:lnSpc>
                <a:spcPts val="1700"/>
              </a:lnSpc>
            </a:pPr>
            <a:r>
              <a:rPr lang="ja-JP" altLang="en-US" sz="1200" b="1" dirty="0">
                <a:solidFill>
                  <a:srgbClr val="845927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こだわりの肴をご提供いたします。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1308137" y="6490904"/>
            <a:ext cx="2482813" cy="9110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tabLst>
                <a:tab pos="2152650" algn="r"/>
              </a:tabLst>
            </a:pPr>
            <a:r>
              <a:rPr lang="ja-JP" altLang="en-US" sz="1500" b="1" dirty="0">
                <a:solidFill>
                  <a:srgbClr val="75503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日本酒</a:t>
            </a:r>
            <a:r>
              <a:rPr lang="en-US" altLang="ja-JP" sz="1500" b="1" dirty="0">
                <a:solidFill>
                  <a:srgbClr val="75503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1</a:t>
            </a:r>
            <a:r>
              <a:rPr lang="ja-JP" altLang="en-US" sz="1500" b="1" dirty="0">
                <a:solidFill>
                  <a:srgbClr val="75503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合</a:t>
            </a:r>
            <a:r>
              <a:rPr lang="en-US" altLang="ja-JP" sz="1500" b="1" dirty="0">
                <a:solidFill>
                  <a:srgbClr val="75503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	</a:t>
            </a:r>
            <a:r>
              <a:rPr lang="en-US" altLang="ja-JP" sz="1600" b="1" dirty="0">
                <a:solidFill>
                  <a:srgbClr val="755030"/>
                </a:solidFill>
                <a:latin typeface="Century Gothic" panose="020B0502020202020204" pitchFamily="34" charset="0"/>
                <a:ea typeface="HGP創英角ｺﾞｼｯｸUB" panose="020B0900000000000000" pitchFamily="50" charset="-128"/>
              </a:rPr>
              <a:t>¥600</a:t>
            </a:r>
            <a:endParaRPr lang="en-US" altLang="ja-JP" sz="1500" b="1" dirty="0">
              <a:solidFill>
                <a:srgbClr val="755030"/>
              </a:solidFill>
              <a:latin typeface="Century Gothic" panose="020B0502020202020204" pitchFamily="34" charset="0"/>
              <a:ea typeface="HGP創英角ｺﾞｼｯｸUB" panose="020B0900000000000000" pitchFamily="50" charset="-128"/>
            </a:endParaRPr>
          </a:p>
          <a:p>
            <a:pPr>
              <a:lnSpc>
                <a:spcPct val="120000"/>
              </a:lnSpc>
              <a:tabLst>
                <a:tab pos="2152650" algn="r"/>
              </a:tabLst>
            </a:pPr>
            <a:r>
              <a:rPr lang="ja-JP" altLang="en-US" sz="1500" b="1" dirty="0">
                <a:solidFill>
                  <a:srgbClr val="75503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こだわりの肴</a:t>
            </a:r>
            <a:r>
              <a:rPr lang="en-US" altLang="ja-JP" sz="1500" b="1" dirty="0">
                <a:solidFill>
                  <a:srgbClr val="75503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	</a:t>
            </a:r>
            <a:r>
              <a:rPr lang="en-US" altLang="ja-JP" sz="1600" b="1" dirty="0">
                <a:solidFill>
                  <a:srgbClr val="755030"/>
                </a:solidFill>
                <a:latin typeface="Century Gothic" panose="020B0502020202020204" pitchFamily="34" charset="0"/>
                <a:ea typeface="HGP創英角ｺﾞｼｯｸUB" panose="020B0900000000000000" pitchFamily="50" charset="-128"/>
              </a:rPr>
              <a:t>¥700</a:t>
            </a:r>
            <a:endParaRPr lang="en-US" altLang="ja-JP" sz="1500" b="1" dirty="0">
              <a:solidFill>
                <a:srgbClr val="755030"/>
              </a:solidFill>
              <a:latin typeface="Century Gothic" panose="020B0502020202020204" pitchFamily="34" charset="0"/>
              <a:ea typeface="HGP創英角ｺﾞｼｯｸUB" panose="020B0900000000000000" pitchFamily="50" charset="-128"/>
            </a:endParaRPr>
          </a:p>
          <a:p>
            <a:pPr>
              <a:lnSpc>
                <a:spcPct val="120000"/>
              </a:lnSpc>
              <a:tabLst>
                <a:tab pos="2152650" algn="r"/>
              </a:tabLst>
            </a:pPr>
            <a:r>
              <a:rPr lang="ja-JP" altLang="en-US" sz="1500" b="1" dirty="0">
                <a:solidFill>
                  <a:srgbClr val="75503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利き酒セット</a:t>
            </a:r>
            <a:r>
              <a:rPr lang="en-US" altLang="ja-JP" sz="1500" b="1" dirty="0">
                <a:solidFill>
                  <a:srgbClr val="75503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	</a:t>
            </a:r>
            <a:r>
              <a:rPr lang="en-US" altLang="ja-JP" sz="1600" b="1" dirty="0">
                <a:solidFill>
                  <a:srgbClr val="755030"/>
                </a:solidFill>
                <a:latin typeface="Century Gothic" panose="020B0502020202020204" pitchFamily="34" charset="0"/>
                <a:ea typeface="HGP創英角ｺﾞｼｯｸUB" panose="020B0900000000000000" pitchFamily="50" charset="-128"/>
              </a:rPr>
              <a:t>¥1,200</a:t>
            </a:r>
          </a:p>
        </p:txBody>
      </p:sp>
      <p:sp>
        <p:nvSpPr>
          <p:cNvPr id="13" name="正方形/長方形 12"/>
          <p:cNvSpPr/>
          <p:nvPr/>
        </p:nvSpPr>
        <p:spPr>
          <a:xfrm>
            <a:off x="878718" y="9847927"/>
            <a:ext cx="4496167" cy="5411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ja-JP" altLang="pl-PL" sz="1250" dirty="0">
                <a:latin typeface="+mn-ea"/>
              </a:rPr>
              <a:t>ＴＥＬ</a:t>
            </a:r>
            <a:r>
              <a:rPr lang="ja-JP" altLang="en-US" sz="1200" dirty="0">
                <a:latin typeface="+mn-ea"/>
              </a:rPr>
              <a:t> </a:t>
            </a:r>
            <a:r>
              <a:rPr lang="pl-PL" altLang="ja-JP" sz="2100" b="1" spc="-15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03</a:t>
            </a:r>
            <a:r>
              <a:rPr lang="pl-PL" altLang="ja-JP" sz="2100" b="1" spc="-3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-</a:t>
            </a:r>
            <a:r>
              <a:rPr lang="pl-PL" altLang="ja-JP" sz="2100" b="1" spc="-15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1234</a:t>
            </a:r>
            <a:r>
              <a:rPr lang="pl-PL" altLang="ja-JP" sz="2100" b="1" spc="-3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-1111</a:t>
            </a:r>
            <a:r>
              <a:rPr lang="ja-JP" altLang="en-US" sz="2100" b="1" spc="-3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</a:t>
            </a:r>
            <a:r>
              <a:rPr lang="pl-PL" altLang="ja-JP" sz="1250" dirty="0">
                <a:latin typeface="Century Gothic" panose="020B0502020202020204" pitchFamily="34" charset="0"/>
              </a:rPr>
              <a:t>UR</a:t>
            </a:r>
            <a:r>
              <a:rPr lang="ja-JP" altLang="pl-PL" sz="1250" dirty="0">
                <a:latin typeface="Century Gothic" panose="020B0502020202020204" pitchFamily="34" charset="0"/>
              </a:rPr>
              <a:t>Ｌ</a:t>
            </a:r>
            <a:r>
              <a:rPr lang="ja-JP" altLang="en-US" sz="1250" dirty="0">
                <a:latin typeface="Century Gothic" panose="020B0502020202020204" pitchFamily="34" charset="0"/>
              </a:rPr>
              <a:t>　</a:t>
            </a:r>
            <a:r>
              <a:rPr lang="pl-PL" altLang="ja-JP" sz="1250" dirty="0">
                <a:latin typeface="Century Gothic" panose="020B0502020202020204" pitchFamily="34" charset="0"/>
              </a:rPr>
              <a:t>http://www.askult.com/</a:t>
            </a:r>
          </a:p>
          <a:p>
            <a:pPr>
              <a:spcBef>
                <a:spcPts val="200"/>
              </a:spcBef>
            </a:pPr>
            <a:r>
              <a:rPr lang="pl-PL" altLang="ja-JP" sz="1250" dirty="0">
                <a:latin typeface="Century Gothic" panose="020B0502020202020204" pitchFamily="34" charset="0"/>
              </a:rPr>
              <a:t>3-2-3,Toyosu,Koto-ku Tokyo 135-0061 Japan</a:t>
            </a:r>
          </a:p>
        </p:txBody>
      </p:sp>
      <p:sp>
        <p:nvSpPr>
          <p:cNvPr id="12" name="正方形/長方形 11"/>
          <p:cNvSpPr/>
          <p:nvPr/>
        </p:nvSpPr>
        <p:spPr>
          <a:xfrm>
            <a:off x="1302492" y="7828120"/>
            <a:ext cx="1245534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ja-JP" sz="1200" b="1" dirty="0">
                <a:solidFill>
                  <a:srgbClr val="755030"/>
                </a:solidFill>
                <a:latin typeface="Century Gothic" panose="020B0502020202020204" pitchFamily="34" charset="0"/>
              </a:rPr>
              <a:t>OPEN</a:t>
            </a:r>
          </a:p>
          <a:p>
            <a:r>
              <a:rPr lang="en-US" altLang="ja-JP" sz="1600" b="1" dirty="0">
                <a:solidFill>
                  <a:srgbClr val="755030"/>
                </a:solidFill>
                <a:latin typeface="Century Gothic" panose="020B0502020202020204" pitchFamily="34" charset="0"/>
              </a:rPr>
              <a:t>11:00〜22:00</a:t>
            </a:r>
            <a:endParaRPr lang="ja-JP" altLang="en-US" sz="1600" b="1" dirty="0">
              <a:solidFill>
                <a:srgbClr val="755030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1302492" y="8394859"/>
            <a:ext cx="1245534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ja-JP" sz="1200" b="1" dirty="0">
                <a:solidFill>
                  <a:srgbClr val="755030"/>
                </a:solidFill>
                <a:latin typeface="Century Gothic" panose="020B0502020202020204" pitchFamily="34" charset="0"/>
              </a:rPr>
              <a:t>HAPPY HOUR</a:t>
            </a:r>
          </a:p>
          <a:p>
            <a:r>
              <a:rPr lang="en-US" altLang="ja-JP" sz="1600" b="1" dirty="0">
                <a:solidFill>
                  <a:srgbClr val="755030"/>
                </a:solidFill>
                <a:latin typeface="Century Gothic" panose="020B0502020202020204" pitchFamily="34" charset="0"/>
              </a:rPr>
              <a:t>17:00〜19:00</a:t>
            </a:r>
            <a:endParaRPr lang="ja-JP" altLang="en-US" sz="1600" b="1" dirty="0">
              <a:solidFill>
                <a:srgbClr val="755030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2752794" y="7828120"/>
            <a:ext cx="814325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ja-JP" sz="1200" b="1" dirty="0">
                <a:solidFill>
                  <a:srgbClr val="755030"/>
                </a:solidFill>
                <a:latin typeface="Century Gothic" panose="020B0502020202020204" pitchFamily="34" charset="0"/>
              </a:rPr>
              <a:t>CLOSED</a:t>
            </a:r>
          </a:p>
          <a:p>
            <a:r>
              <a:rPr lang="en-US" altLang="ja-JP" sz="1600" b="1" dirty="0">
                <a:solidFill>
                  <a:srgbClr val="755030"/>
                </a:solidFill>
                <a:latin typeface="Century Gothic" panose="020B0502020202020204" pitchFamily="34" charset="0"/>
              </a:rPr>
              <a:t>SUNDAY</a:t>
            </a:r>
            <a:endParaRPr lang="ja-JP" altLang="en-US" sz="1600" b="1" dirty="0">
              <a:solidFill>
                <a:srgbClr val="755030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2752794" y="8394859"/>
            <a:ext cx="1160895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ja-JP" sz="1200" b="1" dirty="0">
                <a:solidFill>
                  <a:srgbClr val="755030"/>
                </a:solidFill>
                <a:latin typeface="Century Gothic" panose="020B0502020202020204" pitchFamily="34" charset="0"/>
              </a:rPr>
              <a:t>LUNCH TIME</a:t>
            </a:r>
          </a:p>
          <a:p>
            <a:r>
              <a:rPr lang="en-US" altLang="ja-JP" sz="1600" b="1" spc="-60" dirty="0">
                <a:solidFill>
                  <a:srgbClr val="755030"/>
                </a:solidFill>
                <a:latin typeface="Century Gothic" panose="020B0502020202020204" pitchFamily="34" charset="0"/>
              </a:rPr>
              <a:t>11:00〜14:00</a:t>
            </a:r>
            <a:endParaRPr lang="ja-JP" altLang="en-US" sz="1600" b="1" spc="-60" dirty="0">
              <a:solidFill>
                <a:srgbClr val="75503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132631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 lIns="0" tIns="0" rIns="0" bIns="0">
        <a:spAutoFit/>
      </a:bodyPr>
      <a:lstStyle>
        <a:defPPr>
          <a:defRPr sz="3200" b="1" dirty="0" smtClean="0">
            <a:latin typeface="HGP創英角ｺﾞｼｯｸUB" panose="020B0900000000000000" pitchFamily="50" charset="-128"/>
            <a:ea typeface="HGP創英角ｺﾞｼｯｸUB" panose="020B0900000000000000" pitchFamily="50" charset="-128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157</Words>
  <Application>Microsoft Office PowerPoint</Application>
  <PresentationFormat>ユーザー設定</PresentationFormat>
  <Paragraphs>37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1" baseType="lpstr">
      <vt:lpstr>HGP創英角ｺﾞｼｯｸUB</vt:lpstr>
      <vt:lpstr>HGP明朝E</vt:lpstr>
      <vt:lpstr>HG丸ｺﾞｼｯｸM-PRO</vt:lpstr>
      <vt:lpstr>ＭＳ Ｐゴシック</vt:lpstr>
      <vt:lpstr>Arial</vt:lpstr>
      <vt:lpstr>Calibri</vt:lpstr>
      <vt:lpstr>Calibri Light</vt:lpstr>
      <vt:lpstr>Century Gothic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2016-11-25T09:39:22Z</dcterms:created>
  <dcterms:modified xsi:type="dcterms:W3CDTF">2017-02-22T10:52:40Z</dcterms:modified>
</cp:coreProperties>
</file>