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B08"/>
    <a:srgbClr val="FFCCFF"/>
    <a:srgbClr val="FFFF99"/>
    <a:srgbClr val="808080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-1" y="0"/>
            <a:ext cx="7776000" cy="10908000"/>
          </a:xfrm>
          <a:prstGeom prst="rect">
            <a:avLst/>
          </a:prstGeom>
          <a:solidFill>
            <a:srgbClr val="1A0B08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-4997" y="3260446"/>
            <a:ext cx="7776000" cy="6213600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r>
              <a:rPr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39" y="6770328"/>
            <a:ext cx="3002286" cy="301143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026815" y="295932"/>
            <a:ext cx="3722173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ctr"/>
            <a:r>
              <a:rPr lang="ja-JP" altLang="en-US" sz="2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＼ </a:t>
            </a:r>
            <a:r>
              <a:rPr lang="ja-JP" altLang="en-US" sz="1600" spc="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気軽な「立ち飲み」のお店です。 </a:t>
            </a:r>
            <a:r>
              <a:rPr lang="ja-JP" altLang="en-US" sz="2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／</a:t>
            </a:r>
            <a:endParaRPr lang="ja-JP" altLang="en-US" sz="15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374167" y="4727294"/>
            <a:ext cx="1772793" cy="2325336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/>
          <a:p>
            <a:pPr>
              <a:lnSpc>
                <a:spcPct val="180000"/>
              </a:lnSpc>
            </a:pPr>
            <a:r>
              <a:rPr lang="ja-JP" altLang="en-US" sz="1600" spc="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日本全国、</a:t>
            </a:r>
          </a:p>
          <a:p>
            <a:pPr>
              <a:lnSpc>
                <a:spcPct val="180000"/>
              </a:lnSpc>
            </a:pPr>
            <a:r>
              <a:rPr lang="ja-JP" altLang="en-US" sz="1600" spc="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選りすぐりの日本酒と、</a:t>
            </a:r>
          </a:p>
          <a:p>
            <a:pPr>
              <a:lnSpc>
                <a:spcPct val="180000"/>
              </a:lnSpc>
            </a:pPr>
            <a:r>
              <a:rPr lang="ja-JP" altLang="en-US" sz="1600" spc="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こだわりの肴を</a:t>
            </a:r>
          </a:p>
          <a:p>
            <a:pPr>
              <a:lnSpc>
                <a:spcPct val="180000"/>
              </a:lnSpc>
            </a:pPr>
            <a:r>
              <a:rPr lang="ja-JP" altLang="en-US" sz="1600" spc="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ご提供いたします。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260587" y="7435662"/>
            <a:ext cx="1589794" cy="1651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ja-JP" altLang="en-US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日本酒</a:t>
            </a:r>
            <a:r>
              <a:rPr lang="en-US" altLang="ja-JP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合</a:t>
            </a:r>
            <a:endParaRPr lang="en-US" altLang="ja-JP" sz="1500" spc="5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10000"/>
              </a:lnSpc>
            </a:pPr>
            <a:r>
              <a:rPr lang="en-US" altLang="ja-JP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¥600</a:t>
            </a:r>
          </a:p>
          <a:p>
            <a:pPr algn="ctr">
              <a:lnSpc>
                <a:spcPct val="110000"/>
              </a:lnSpc>
              <a:spcBef>
                <a:spcPts val="500"/>
              </a:spcBef>
            </a:pPr>
            <a:r>
              <a:rPr lang="ja-JP" altLang="en-US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こだわりの肴</a:t>
            </a:r>
          </a:p>
          <a:p>
            <a:pPr algn="ctr">
              <a:lnSpc>
                <a:spcPct val="110000"/>
              </a:lnSpc>
            </a:pPr>
            <a:r>
              <a:rPr lang="en-US" altLang="ja-JP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¥700</a:t>
            </a:r>
          </a:p>
          <a:p>
            <a:pPr algn="ctr">
              <a:lnSpc>
                <a:spcPct val="110000"/>
              </a:lnSpc>
              <a:spcBef>
                <a:spcPts val="500"/>
              </a:spcBef>
            </a:pPr>
            <a:r>
              <a:rPr lang="ja-JP" altLang="en-US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利き酒セット</a:t>
            </a:r>
            <a:endParaRPr lang="en-US" altLang="ja-JP" sz="1500" spc="5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10000"/>
              </a:lnSpc>
            </a:pPr>
            <a:r>
              <a:rPr lang="en-US" altLang="ja-JP" sz="15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¥1,200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4111" y="9584597"/>
            <a:ext cx="3886200" cy="104131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ja-JP" altLang="en-US" sz="2000" spc="-50" dirty="0">
                <a:solidFill>
                  <a:schemeClr val="bg1"/>
                </a:solidFill>
              </a:rPr>
              <a:t>ＴＥＬ </a:t>
            </a:r>
            <a:r>
              <a:rPr lang="ja-JP" altLang="en-US" sz="1400" spc="-50" dirty="0">
                <a:solidFill>
                  <a:schemeClr val="bg1"/>
                </a:solidFill>
              </a:rPr>
              <a:t> </a:t>
            </a:r>
            <a:r>
              <a:rPr lang="en-US" altLang="ja-JP" sz="2800" b="1" spc="-50" dirty="0">
                <a:solidFill>
                  <a:schemeClr val="bg1"/>
                </a:solidFill>
                <a:latin typeface="Century Gothic" panose="020B0502020202020204" pitchFamily="34" charset="0"/>
              </a:rPr>
              <a:t>03-1234-1111</a:t>
            </a:r>
          </a:p>
          <a:p>
            <a:pPr>
              <a:spcBef>
                <a:spcPts val="200"/>
              </a:spcBef>
            </a:pPr>
            <a:r>
              <a:rPr lang="en-US" altLang="ja-JP" sz="1900" spc="80" dirty="0">
                <a:solidFill>
                  <a:schemeClr val="bg1"/>
                </a:solidFill>
              </a:rPr>
              <a:t>URL</a:t>
            </a:r>
            <a:r>
              <a:rPr lang="ja-JP" altLang="en-US" sz="1900" spc="80" dirty="0">
                <a:solidFill>
                  <a:schemeClr val="bg1"/>
                </a:solidFill>
              </a:rPr>
              <a:t>　</a:t>
            </a:r>
            <a:r>
              <a:rPr lang="en-US" altLang="ja-JP" sz="1900" spc="80" dirty="0">
                <a:solidFill>
                  <a:schemeClr val="bg1"/>
                </a:solidFill>
              </a:rPr>
              <a:t>http://www.askult.com/</a:t>
            </a:r>
            <a:endParaRPr lang="ja-JP" altLang="en-US" sz="1900" spc="8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ja-JP" sz="1400" spc="30" dirty="0">
                <a:solidFill>
                  <a:schemeClr val="bg1"/>
                </a:solidFill>
              </a:rPr>
              <a:t>3-2-3,Toyosu,Koto-ku Tokyo 135-0061 Japan</a:t>
            </a:r>
            <a:r>
              <a:rPr lang="ja-JP" altLang="en-US" sz="1400" spc="30" dirty="0">
                <a:solidFill>
                  <a:schemeClr val="bg1"/>
                </a:solidFill>
              </a:rPr>
              <a:t>　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490166" y="9662116"/>
            <a:ext cx="130644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FF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＼ </a:t>
            </a:r>
            <a:r>
              <a:rPr lang="en-US" altLang="ja-JP" sz="1100" dirty="0">
                <a:solidFill>
                  <a:srgbClr val="FFFF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OPEN</a:t>
            </a:r>
            <a:r>
              <a:rPr lang="ja-JP" altLang="en-US" sz="1100" dirty="0">
                <a:solidFill>
                  <a:srgbClr val="FFFF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／</a:t>
            </a:r>
            <a:endParaRPr lang="en-US" altLang="ja-JP" sz="1100" dirty="0">
              <a:solidFill>
                <a:srgbClr val="FFFF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en-US" altLang="ja-JP" sz="1700" dirty="0">
                <a:solidFill>
                  <a:srgbClr val="FFFF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11:00〜22:00</a:t>
            </a:r>
            <a:endParaRPr lang="ja-JP" altLang="en-US" sz="1700" dirty="0">
              <a:solidFill>
                <a:srgbClr val="FFFF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34099" y="766696"/>
            <a:ext cx="6463308" cy="12311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9600"/>
              </a:lnSpc>
            </a:pPr>
            <a:r>
              <a:rPr lang="ja-JP" altLang="en-US" sz="9600" spc="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日本酒バル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845587" y="2003743"/>
            <a:ext cx="4074833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2000" spc="1100" dirty="0">
                <a:solidFill>
                  <a:srgbClr val="80808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Stand</a:t>
            </a:r>
            <a:r>
              <a:rPr lang="ja-JP" altLang="en-US" sz="2000" spc="1100" dirty="0">
                <a:solidFill>
                  <a:srgbClr val="80808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en-US" altLang="ja-JP" sz="2000" spc="1100" dirty="0">
                <a:solidFill>
                  <a:srgbClr val="80808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Bar</a:t>
            </a:r>
            <a:r>
              <a:rPr lang="ja-JP" altLang="en-US" sz="2000" spc="1100" dirty="0">
                <a:solidFill>
                  <a:srgbClr val="80808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en-US" altLang="ja-JP" sz="2000" spc="1100" dirty="0" err="1">
                <a:solidFill>
                  <a:srgbClr val="80808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  <a:endParaRPr lang="ja-JP" altLang="en-US" sz="2000" spc="1100" dirty="0">
              <a:solidFill>
                <a:srgbClr val="80808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523447" y="2358051"/>
            <a:ext cx="2721899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36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2017</a:t>
            </a:r>
            <a:r>
              <a:rPr lang="ja-JP" altLang="en-US" sz="3600" spc="-200" dirty="0" err="1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．</a:t>
            </a:r>
            <a:r>
              <a:rPr lang="en-US" altLang="ja-JP" sz="36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1.14</a:t>
            </a:r>
            <a:r>
              <a:rPr lang="ja-JP" altLang="en-US" sz="36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21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ja-JP" sz="21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SAT</a:t>
            </a:r>
            <a:r>
              <a:rPr lang="ja-JP" altLang="en-US" sz="2100" spc="-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490166" y="10182494"/>
            <a:ext cx="130644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CCF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＼ </a:t>
            </a:r>
            <a:r>
              <a:rPr lang="en-US" altLang="ja-JP" sz="1100" dirty="0">
                <a:solidFill>
                  <a:srgbClr val="FFCCF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HAPPY HOUR</a:t>
            </a:r>
            <a:r>
              <a:rPr lang="ja-JP" altLang="en-US" sz="1100" dirty="0">
                <a:solidFill>
                  <a:srgbClr val="FFCCF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／</a:t>
            </a:r>
            <a:endParaRPr lang="en-US" altLang="ja-JP" sz="1100" dirty="0">
              <a:solidFill>
                <a:srgbClr val="FFCCF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en-US" altLang="ja-JP" sz="1700" dirty="0">
                <a:solidFill>
                  <a:srgbClr val="FFCCF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17:00〜19:00</a:t>
            </a:r>
            <a:endParaRPr lang="ja-JP" altLang="en-US" sz="1700" dirty="0">
              <a:solidFill>
                <a:srgbClr val="FFCCF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225681" y="9662116"/>
            <a:ext cx="90890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＼ </a:t>
            </a:r>
            <a:r>
              <a:rPr lang="en-US" altLang="ja-JP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CLOSED</a:t>
            </a:r>
            <a:r>
              <a:rPr lang="ja-JP" altLang="en-US" sz="1100" dirty="0">
                <a:solidFill>
                  <a:schemeClr val="accent1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／</a:t>
            </a:r>
            <a:endParaRPr lang="en-US" altLang="ja-JP" sz="1100" dirty="0">
              <a:solidFill>
                <a:schemeClr val="accent1">
                  <a:lumMod val="60000"/>
                  <a:lumOff val="4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en-US" altLang="ja-JP" sz="1700" dirty="0">
                <a:solidFill>
                  <a:schemeClr val="accent1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SUNDAY</a:t>
            </a:r>
            <a:endParaRPr lang="ja-JP" altLang="en-US" sz="1700" dirty="0">
              <a:solidFill>
                <a:schemeClr val="accent1">
                  <a:lumMod val="60000"/>
                  <a:lumOff val="4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26909" y="10182494"/>
            <a:ext cx="130644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＼  </a:t>
            </a:r>
            <a:r>
              <a:rPr lang="en-US" altLang="ja-JP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LUNCH TIME</a:t>
            </a:r>
            <a:r>
              <a:rPr lang="ja-JP" alt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 ／</a:t>
            </a:r>
            <a:endParaRPr lang="en-US" altLang="ja-JP" sz="1100" dirty="0">
              <a:solidFill>
                <a:schemeClr val="accent2">
                  <a:lumMod val="60000"/>
                  <a:lumOff val="4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en-US" altLang="ja-JP" sz="1700" dirty="0">
                <a:solidFill>
                  <a:schemeClr val="accent2">
                    <a:lumMod val="60000"/>
                    <a:lumOff val="4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11:00〜14:00</a:t>
            </a:r>
            <a:endParaRPr lang="ja-JP" altLang="en-US" sz="1700" dirty="0">
              <a:solidFill>
                <a:schemeClr val="accent2">
                  <a:lumMod val="60000"/>
                  <a:lumOff val="4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750" y="2960520"/>
            <a:ext cx="5084074" cy="127101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5242" y="3344273"/>
            <a:ext cx="1070334" cy="188671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80" y="1644802"/>
            <a:ext cx="1392939" cy="111252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132" y="4743023"/>
            <a:ext cx="1612395" cy="89916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625" y="2527062"/>
            <a:ext cx="1368555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2016-11-25T09:40:38Z</dcterms:created>
  <dcterms:modified xsi:type="dcterms:W3CDTF">2017-02-22T11:02:07Z</dcterms:modified>
</cp:coreProperties>
</file>