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  <a:srgbClr val="FFFFE1"/>
    <a:srgbClr val="FFFFCC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5" y="0"/>
            <a:ext cx="7776000" cy="1095431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92" y="3062698"/>
            <a:ext cx="7046990" cy="2343917"/>
          </a:xfrm>
          <a:prstGeom prst="rect">
            <a:avLst/>
          </a:prstGeom>
        </p:spPr>
      </p:pic>
      <p:grpSp>
        <p:nvGrpSpPr>
          <p:cNvPr id="20" name="グループ化 19"/>
          <p:cNvGrpSpPr/>
          <p:nvPr/>
        </p:nvGrpSpPr>
        <p:grpSpPr>
          <a:xfrm>
            <a:off x="5243753" y="8093576"/>
            <a:ext cx="2270765" cy="2270765"/>
            <a:chOff x="-1554124" y="6589239"/>
            <a:chExt cx="2270765" cy="2270765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54124" y="6589239"/>
              <a:ext cx="2270765" cy="2270765"/>
            </a:xfrm>
            <a:prstGeom prst="rect">
              <a:avLst/>
            </a:prstGeom>
          </p:spPr>
        </p:pic>
        <p:sp>
          <p:nvSpPr>
            <p:cNvPr id="19" name="正方形/長方形 18"/>
            <p:cNvSpPr/>
            <p:nvPr/>
          </p:nvSpPr>
          <p:spPr>
            <a:xfrm>
              <a:off x="-1546994" y="7139846"/>
              <a:ext cx="225650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更に七草粥を</a:t>
              </a:r>
            </a:p>
            <a:p>
              <a:pPr algn="ctr"/>
              <a:r>
                <a:rPr lang="en-US" altLang="ja-JP" sz="2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100</a:t>
              </a:r>
              <a:r>
                <a:rPr lang="ja-JP" altLang="en-US" sz="2200" b="1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杯分無料</a:t>
              </a:r>
              <a:r>
                <a:rPr lang="ja-JP" altLang="en-US" sz="1600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で</a:t>
              </a:r>
            </a:p>
            <a:p>
              <a:pPr algn="ctr"/>
              <a:r>
                <a:rPr lang="ja-JP" altLang="en-US" sz="1600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ご用意いたします！</a:t>
              </a:r>
            </a:p>
            <a:p>
              <a:pPr algn="ctr"/>
              <a:r>
                <a:rPr lang="ja-JP" altLang="en-US" sz="1600" dirty="0">
                  <a:solidFill>
                    <a:srgbClr val="6633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（先着順）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 rot="20558173">
            <a:off x="4944969" y="651064"/>
            <a:ext cx="26885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アスクル町内会</a:t>
            </a:r>
            <a:endParaRPr lang="en-US" altLang="ja-JP" sz="3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新春恒</a:t>
            </a:r>
            <a:r>
              <a:rPr lang="ja-JP" altLang="en-US" sz="3000" spc="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例</a:t>
            </a:r>
            <a:r>
              <a:rPr lang="en-US" altLang="ja-JP" sz="3000" spc="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!</a:t>
            </a:r>
            <a:r>
              <a:rPr lang="en-US" altLang="ja-JP" sz="3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!</a:t>
            </a:r>
            <a:endParaRPr lang="ja-JP" altLang="en-US" sz="3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385853" y="5438103"/>
            <a:ext cx="4685733" cy="2036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  <a:tabLst>
                <a:tab pos="1074738" algn="l"/>
              </a:tabLst>
            </a:pPr>
            <a:r>
              <a:rPr lang="ja-JP" altLang="en-US" sz="2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日時：</a:t>
            </a:r>
            <a:r>
              <a:rPr lang="en-US" altLang="ja-JP" sz="2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7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32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7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32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日（土）</a:t>
            </a:r>
            <a:endParaRPr lang="en-US" altLang="ja-JP" sz="2600" b="1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10000"/>
              </a:lnSpc>
              <a:tabLst>
                <a:tab pos="1074738" algn="l"/>
              </a:tabLst>
            </a:pPr>
            <a:r>
              <a:rPr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	10:00</a:t>
            </a:r>
            <a:r>
              <a:rPr lang="ja-JP" altLang="en-US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12:00</a:t>
            </a:r>
          </a:p>
          <a:p>
            <a:pPr>
              <a:spcBef>
                <a:spcPts val="500"/>
              </a:spcBef>
              <a:tabLst>
                <a:tab pos="1074738" algn="l"/>
              </a:tabLst>
            </a:pPr>
            <a:r>
              <a:rPr lang="ja-JP" altLang="en-US" sz="2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場所：</a:t>
            </a:r>
            <a:r>
              <a:rPr lang="en-US" altLang="ja-JP" sz="2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2700" spc="-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アスクル公園中央広場</a:t>
            </a:r>
            <a:endParaRPr lang="en-US" altLang="ja-JP" sz="2700" spc="-1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22627" y="9169918"/>
            <a:ext cx="3730398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お問い合わせ先：</a:t>
            </a:r>
          </a:p>
          <a:p>
            <a:pPr>
              <a:lnSpc>
                <a:spcPts val="24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もちつき大会事務局　</a:t>
            </a:r>
            <a:r>
              <a:rPr lang="en-US" altLang="ja-JP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</a:t>
            </a: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－</a:t>
            </a:r>
            <a:r>
              <a:rPr lang="en-US" altLang="ja-JP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1234</a:t>
            </a: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－</a:t>
            </a:r>
            <a:r>
              <a:rPr lang="en-US" altLang="ja-JP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1111</a:t>
            </a:r>
            <a:endParaRPr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392147" y="7868869"/>
            <a:ext cx="954026" cy="905258"/>
            <a:chOff x="-1237426" y="7640947"/>
            <a:chExt cx="954026" cy="90525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7426" y="7640947"/>
              <a:ext cx="954026" cy="905258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-1008878" y="7846009"/>
              <a:ext cx="496931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05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あんこ餅</a:t>
              </a: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231603" y="8190160"/>
            <a:ext cx="954026" cy="905258"/>
            <a:chOff x="-1237426" y="7640947"/>
            <a:chExt cx="954026" cy="905258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7426" y="7640947"/>
              <a:ext cx="954026" cy="905258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-1001572" y="7846009"/>
              <a:ext cx="487313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05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きなこ餅</a:t>
              </a: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3205807" y="7856408"/>
            <a:ext cx="954026" cy="905258"/>
            <a:chOff x="-1237426" y="7640947"/>
            <a:chExt cx="954026" cy="905258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7426" y="7640947"/>
              <a:ext cx="954026" cy="905258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-962391" y="7846009"/>
              <a:ext cx="403957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05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磯辺餅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099227" y="8189794"/>
            <a:ext cx="954026" cy="905258"/>
            <a:chOff x="-1237426" y="7640947"/>
            <a:chExt cx="954026" cy="905258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7426" y="7640947"/>
              <a:ext cx="954026" cy="905258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-956781" y="7846009"/>
              <a:ext cx="392735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105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お雑煮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2016-11-23T00:57:38Z</dcterms:created>
  <dcterms:modified xsi:type="dcterms:W3CDTF">2017-02-22T11:02:03Z</dcterms:modified>
</cp:coreProperties>
</file>