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996633"/>
    <a:srgbClr val="FFFFE1"/>
    <a:srgbClr val="FFFFCC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023"/>
            <a:ext cx="7776000" cy="1090529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444" y="1110165"/>
            <a:ext cx="368809" cy="53035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869" y="1693028"/>
            <a:ext cx="323089" cy="65532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580" y="7621492"/>
            <a:ext cx="216408" cy="566929"/>
          </a:xfrm>
          <a:prstGeom prst="rect">
            <a:avLst/>
          </a:prstGeom>
        </p:spPr>
      </p:pic>
      <p:grpSp>
        <p:nvGrpSpPr>
          <p:cNvPr id="14" name="グループ化 13"/>
          <p:cNvGrpSpPr/>
          <p:nvPr/>
        </p:nvGrpSpPr>
        <p:grpSpPr>
          <a:xfrm>
            <a:off x="2581756" y="5403845"/>
            <a:ext cx="783338" cy="192024"/>
            <a:chOff x="2548415" y="5751544"/>
            <a:chExt cx="783338" cy="192024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8415" y="5751544"/>
              <a:ext cx="783338" cy="192024"/>
            </a:xfrm>
            <a:prstGeom prst="rect">
              <a:avLst/>
            </a:prstGeom>
          </p:spPr>
        </p:pic>
        <p:sp>
          <p:nvSpPr>
            <p:cNvPr id="13" name="正方形/長方形 12"/>
            <p:cNvSpPr/>
            <p:nvPr/>
          </p:nvSpPr>
          <p:spPr>
            <a:xfrm>
              <a:off x="2805432" y="5758720"/>
              <a:ext cx="269304" cy="1795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1400"/>
                </a:lnSpc>
              </a:pPr>
              <a:r>
                <a:rPr lang="ja-JP" altLang="en-US" sz="10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日時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581756" y="6523072"/>
            <a:ext cx="783338" cy="192024"/>
            <a:chOff x="2548415" y="5751544"/>
            <a:chExt cx="783338" cy="192024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8415" y="5751544"/>
              <a:ext cx="783338" cy="192024"/>
            </a:xfrm>
            <a:prstGeom prst="rect">
              <a:avLst/>
            </a:prstGeom>
          </p:spPr>
        </p:pic>
        <p:sp>
          <p:nvSpPr>
            <p:cNvPr id="17" name="正方形/長方形 16"/>
            <p:cNvSpPr/>
            <p:nvPr/>
          </p:nvSpPr>
          <p:spPr>
            <a:xfrm>
              <a:off x="2670779" y="5758720"/>
              <a:ext cx="538609" cy="1795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1400"/>
                </a:lnSpc>
              </a:pPr>
              <a:r>
                <a:rPr lang="ja-JP" altLang="en-US" sz="10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チケット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581756" y="7104124"/>
            <a:ext cx="783338" cy="192024"/>
            <a:chOff x="2548415" y="5751544"/>
            <a:chExt cx="783338" cy="192024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8415" y="5751544"/>
              <a:ext cx="783338" cy="192024"/>
            </a:xfrm>
            <a:prstGeom prst="rect">
              <a:avLst/>
            </a:prstGeom>
          </p:spPr>
        </p:pic>
        <p:sp>
          <p:nvSpPr>
            <p:cNvPr id="20" name="正方形/長方形 19"/>
            <p:cNvSpPr/>
            <p:nvPr/>
          </p:nvSpPr>
          <p:spPr>
            <a:xfrm>
              <a:off x="2805431" y="5758720"/>
              <a:ext cx="269304" cy="1795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1400"/>
                </a:lnSpc>
              </a:pPr>
              <a:r>
                <a:rPr lang="ja-JP" altLang="en-US" sz="10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場所</a:t>
              </a:r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173" y="5079805"/>
            <a:ext cx="301753" cy="530353"/>
          </a:xfrm>
          <a:prstGeom prst="rect">
            <a:avLst/>
          </a:prstGeom>
        </p:spPr>
      </p:pic>
      <p:grpSp>
        <p:nvGrpSpPr>
          <p:cNvPr id="22" name="グループ化 21"/>
          <p:cNvGrpSpPr/>
          <p:nvPr/>
        </p:nvGrpSpPr>
        <p:grpSpPr>
          <a:xfrm>
            <a:off x="1918864" y="10185556"/>
            <a:ext cx="377953" cy="222504"/>
            <a:chOff x="1923627" y="10509440"/>
            <a:chExt cx="377953" cy="222504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3627" y="10509440"/>
              <a:ext cx="377953" cy="222504"/>
            </a:xfrm>
            <a:prstGeom prst="rect">
              <a:avLst/>
            </a:prstGeom>
          </p:spPr>
        </p:pic>
        <p:sp>
          <p:nvSpPr>
            <p:cNvPr id="21" name="正方形/長方形 20"/>
            <p:cNvSpPr/>
            <p:nvPr/>
          </p:nvSpPr>
          <p:spPr>
            <a:xfrm>
              <a:off x="1965898" y="10533255"/>
              <a:ext cx="245260" cy="1795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1400"/>
                </a:lnSpc>
              </a:pPr>
              <a:r>
                <a:rPr lang="en-US" altLang="ja-JP" sz="1000" b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TEL</a:t>
              </a:r>
              <a:endParaRPr lang="ja-JP" altLang="en-US" sz="10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077982" y="10185556"/>
            <a:ext cx="377953" cy="222504"/>
            <a:chOff x="1923627" y="10509440"/>
            <a:chExt cx="377953" cy="222504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3627" y="10509440"/>
              <a:ext cx="377953" cy="222504"/>
            </a:xfrm>
            <a:prstGeom prst="rect">
              <a:avLst/>
            </a:prstGeom>
          </p:spPr>
        </p:pic>
        <p:sp>
          <p:nvSpPr>
            <p:cNvPr id="25" name="正方形/長方形 24"/>
            <p:cNvSpPr/>
            <p:nvPr/>
          </p:nvSpPr>
          <p:spPr>
            <a:xfrm>
              <a:off x="1951472" y="10533255"/>
              <a:ext cx="274114" cy="1795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1400"/>
                </a:lnSpc>
              </a:pPr>
              <a:r>
                <a:rPr lang="en-US" altLang="ja-JP" sz="1000" b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URL</a:t>
              </a:r>
              <a:endParaRPr lang="ja-JP" altLang="en-US" sz="10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66147" y="9832470"/>
            <a:ext cx="1069850" cy="192360"/>
            <a:chOff x="462972" y="10175370"/>
            <a:chExt cx="1069850" cy="192360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972" y="10177062"/>
              <a:ext cx="1069850" cy="188976"/>
            </a:xfrm>
            <a:prstGeom prst="rect">
              <a:avLst/>
            </a:prstGeom>
          </p:spPr>
        </p:pic>
        <p:sp>
          <p:nvSpPr>
            <p:cNvPr id="26" name="正方形/長方形 25"/>
            <p:cNvSpPr/>
            <p:nvPr/>
          </p:nvSpPr>
          <p:spPr>
            <a:xfrm>
              <a:off x="574704" y="10175370"/>
              <a:ext cx="846386" cy="19236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fontAlgn="ctr">
                <a:lnSpc>
                  <a:spcPts val="1500"/>
                </a:lnSpc>
              </a:pPr>
              <a:r>
                <a:rPr lang="ja-JP" altLang="en-US" sz="1100" b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お問い合わせ</a:t>
              </a:r>
            </a:p>
          </p:txBody>
        </p:sp>
      </p:grpSp>
      <p:sp>
        <p:nvSpPr>
          <p:cNvPr id="28" name="正方形/長方形 27"/>
          <p:cNvSpPr/>
          <p:nvPr/>
        </p:nvSpPr>
        <p:spPr>
          <a:xfrm>
            <a:off x="3556677" y="5218113"/>
            <a:ext cx="3826876" cy="96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ja-JP" sz="4000" spc="-300" dirty="0">
                <a:latin typeface="HGP明朝E" panose="02020900000000000000" pitchFamily="18" charset="-128"/>
                <a:ea typeface="HGP明朝E" panose="02020900000000000000" pitchFamily="18" charset="-128"/>
              </a:rPr>
              <a:t>2017</a:t>
            </a:r>
            <a:r>
              <a:rPr lang="ja-JP" altLang="en-US" sz="2700" spc="-300" dirty="0"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ja-JP" altLang="en-US" sz="2700" dirty="0">
                <a:latin typeface="HGP明朝E" panose="02020900000000000000" pitchFamily="18" charset="-128"/>
                <a:ea typeface="HGP明朝E" panose="02020900000000000000" pitchFamily="18" charset="-128"/>
              </a:rPr>
              <a:t>年</a:t>
            </a:r>
            <a:r>
              <a:rPr lang="ja-JP" altLang="en-US" sz="2700" spc="-300" dirty="0"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4000" spc="-300" dirty="0"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lang="ja-JP" altLang="en-US" sz="2700" spc="-300" dirty="0">
                <a:latin typeface="HGP明朝E" panose="02020900000000000000" pitchFamily="18" charset="-128"/>
                <a:ea typeface="HGP明朝E" panose="02020900000000000000" pitchFamily="18" charset="-128"/>
              </a:rPr>
              <a:t> 月 </a:t>
            </a:r>
            <a:r>
              <a:rPr lang="en-US" altLang="ja-JP" sz="4000" spc="-300" dirty="0">
                <a:latin typeface="HGP明朝E" panose="02020900000000000000" pitchFamily="18" charset="-128"/>
                <a:ea typeface="HGP明朝E" panose="02020900000000000000" pitchFamily="18" charset="-128"/>
              </a:rPr>
              <a:t>22</a:t>
            </a:r>
            <a:r>
              <a:rPr lang="ja-JP" altLang="en-US" sz="2700" spc="-300" dirty="0"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ja-JP" altLang="en-US" sz="2700" dirty="0">
                <a:latin typeface="HGP明朝E" panose="02020900000000000000" pitchFamily="18" charset="-128"/>
                <a:ea typeface="HGP明朝E" panose="02020900000000000000" pitchFamily="18" charset="-128"/>
              </a:rPr>
              <a:t>日 </a:t>
            </a:r>
            <a:r>
              <a:rPr lang="en-US" altLang="ja-JP" sz="2700" dirty="0">
                <a:latin typeface="HGP明朝E" panose="02020900000000000000" pitchFamily="18" charset="-128"/>
                <a:ea typeface="HGP明朝E" panose="02020900000000000000" pitchFamily="18" charset="-128"/>
              </a:rPr>
              <a:t>SAT </a:t>
            </a:r>
          </a:p>
          <a:p>
            <a:pPr>
              <a:spcBef>
                <a:spcPts val="200"/>
              </a:spcBef>
            </a:pPr>
            <a:r>
              <a:rPr lang="en-US" altLang="ja-JP" sz="2800" spc="-150" dirty="0">
                <a:latin typeface="HGP明朝E" panose="02020900000000000000" pitchFamily="18" charset="-128"/>
                <a:ea typeface="HGP明朝E" panose="02020900000000000000" pitchFamily="18" charset="-128"/>
              </a:rPr>
              <a:t>16:00</a:t>
            </a:r>
            <a:r>
              <a:rPr lang="en-US" altLang="ja-JP" sz="2700" dirty="0">
                <a:latin typeface="HGP明朝E" panose="02020900000000000000" pitchFamily="18" charset="-128"/>
                <a:ea typeface="HGP明朝E" panose="02020900000000000000" pitchFamily="18" charset="-128"/>
              </a:rPr>
              <a:t>〜</a:t>
            </a:r>
            <a:r>
              <a:rPr lang="en-US" altLang="ja-JP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〈21:00</a:t>
            </a:r>
            <a:r>
              <a:rPr lang="ja-JP" altLang="en-US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終了予定</a:t>
            </a:r>
            <a:r>
              <a:rPr lang="en-US" altLang="ja-JP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〉</a:t>
            </a:r>
            <a:endParaRPr lang="ja-JP" altLang="en-US" sz="27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575727" y="6398985"/>
            <a:ext cx="326957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ctr"/>
            <a:r>
              <a:rPr lang="en-US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2,00</a:t>
            </a:r>
            <a:r>
              <a:rPr lang="en-US" altLang="ja-JP" sz="2800" spc="600" dirty="0">
                <a:latin typeface="HGP明朝E" panose="02020900000000000000" pitchFamily="18" charset="-128"/>
                <a:ea typeface="HGP明朝E" panose="02020900000000000000" pitchFamily="18" charset="-128"/>
              </a:rPr>
              <a:t>0</a:t>
            </a:r>
            <a:r>
              <a:rPr lang="ja-JP" altLang="en-US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円 </a:t>
            </a:r>
            <a:r>
              <a:rPr lang="en-US" altLang="ja-JP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〈 </a:t>
            </a:r>
            <a:r>
              <a:rPr lang="ja-JP" altLang="en-US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前売券</a:t>
            </a:r>
            <a:r>
              <a:rPr lang="en-US" altLang="ja-JP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1,500</a:t>
            </a:r>
            <a:r>
              <a:rPr lang="ja-JP" altLang="en-US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円 </a:t>
            </a:r>
            <a:r>
              <a:rPr lang="en-US" altLang="ja-JP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〉</a:t>
            </a:r>
            <a:endParaRPr lang="ja-JP" altLang="en-US" sz="1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63027" y="7053035"/>
            <a:ext cx="364882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豊洲大ホール 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（東京都江東区豊洲３－２－３）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513643" y="7826699"/>
            <a:ext cx="857801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</a:pPr>
            <a:r>
              <a:rPr lang="ja-JP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プログラム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3580195" y="7778131"/>
            <a:ext cx="3704526" cy="14157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ctr"/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ブラームス 交響曲</a:t>
            </a:r>
            <a:r>
              <a:rPr lang="ja-JP" altLang="en-US" sz="2400" spc="600" dirty="0">
                <a:latin typeface="HGP明朝E" panose="02020900000000000000" pitchFamily="18" charset="-128"/>
                <a:ea typeface="HGP明朝E" panose="02020900000000000000" pitchFamily="18" charset="-128"/>
              </a:rPr>
              <a:t>第</a:t>
            </a:r>
            <a:r>
              <a:rPr lang="en-US" altLang="ja-JP" sz="2400" spc="600" dirty="0"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番</a:t>
            </a:r>
          </a:p>
          <a:p>
            <a:pPr fontAlgn="ctr">
              <a:spcBef>
                <a:spcPts val="1200"/>
              </a:spcBef>
            </a:pP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ベートーベン 交響曲</a:t>
            </a:r>
            <a:r>
              <a:rPr lang="ja-JP" altLang="en-US" sz="2400" spc="600" dirty="0">
                <a:latin typeface="HGP明朝E" panose="02020900000000000000" pitchFamily="18" charset="-128"/>
                <a:ea typeface="HGP明朝E" panose="02020900000000000000" pitchFamily="18" charset="-128"/>
              </a:rPr>
              <a:t>第</a:t>
            </a:r>
            <a:r>
              <a:rPr lang="en-US" altLang="ja-JP" sz="2400" spc="600" dirty="0"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番</a:t>
            </a:r>
          </a:p>
          <a:p>
            <a:pPr fontAlgn="ctr">
              <a:spcBef>
                <a:spcPts val="1200"/>
              </a:spcBef>
            </a:pP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モーツアルト 交響曲</a:t>
            </a:r>
            <a:r>
              <a:rPr lang="ja-JP" altLang="en-US" sz="2400" spc="300" dirty="0">
                <a:latin typeface="HGP明朝E" panose="02020900000000000000" pitchFamily="18" charset="-128"/>
                <a:ea typeface="HGP明朝E" panose="02020900000000000000" pitchFamily="18" charset="-128"/>
              </a:rPr>
              <a:t>第</a:t>
            </a:r>
            <a:r>
              <a:rPr lang="en-US" altLang="ja-JP" sz="2400" spc="3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番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880764" y="9739893"/>
            <a:ext cx="452003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ctr"/>
            <a:r>
              <a:rPr lang="ja-JP" altLang="en-US" sz="2400" spc="-9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アスクルフィルハーモニー交響楽団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327297" y="10114587"/>
            <a:ext cx="1529265" cy="307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>
              <a:lnSpc>
                <a:spcPts val="2400"/>
              </a:lnSpc>
            </a:pPr>
            <a:r>
              <a:rPr lang="en-US" altLang="ja-JP" sz="1850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  <a:endParaRPr lang="ja-JP" altLang="en-US" sz="1850" spc="-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475404" y="10128338"/>
            <a:ext cx="2683812" cy="307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>
              <a:lnSpc>
                <a:spcPts val="2400"/>
              </a:lnSpc>
            </a:pPr>
            <a:r>
              <a:rPr lang="en-US" altLang="ja-JP" sz="1850" spc="-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http://www.askult.com/</a:t>
            </a:r>
            <a:endParaRPr lang="ja-JP" altLang="en-US" sz="1850" spc="-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524529" y="452868"/>
            <a:ext cx="3450343" cy="4544577"/>
            <a:chOff x="524529" y="452868"/>
            <a:chExt cx="3450343" cy="4544577"/>
          </a:xfrm>
        </p:grpSpPr>
        <p:sp>
          <p:nvSpPr>
            <p:cNvPr id="37" name="正方形/長方形 36"/>
            <p:cNvSpPr/>
            <p:nvPr/>
          </p:nvSpPr>
          <p:spPr>
            <a:xfrm>
              <a:off x="658386" y="609602"/>
              <a:ext cx="3153600" cy="419618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kumimoji="1"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r>
                <a:rPr kumimoji="1"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529" y="452868"/>
              <a:ext cx="3450343" cy="4544577"/>
            </a:xfrm>
            <a:prstGeom prst="rect">
              <a:avLst/>
            </a:prstGeom>
          </p:spPr>
        </p:pic>
      </p:grpSp>
      <p:pic>
        <p:nvPicPr>
          <p:cNvPr id="4" name="図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943" y="2555061"/>
            <a:ext cx="3794768" cy="202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171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2016-12-20T11:55:03Z</dcterms:created>
  <dcterms:modified xsi:type="dcterms:W3CDTF">2017-02-23T09:10:13Z</dcterms:modified>
</cp:coreProperties>
</file>