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099300" cy="10234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663300"/>
    <a:srgbClr val="996633"/>
    <a:srgbClr val="FFFFE1"/>
    <a:srgbClr val="FFFFCC"/>
    <a:srgbClr val="EB6D9A"/>
    <a:srgbClr val="6FBA2C"/>
    <a:srgbClr val="00B9EF"/>
    <a:srgbClr val="FF9933"/>
    <a:srgbClr val="FFF4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887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887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300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7938"/>
            <a:ext cx="24606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0" tIns="47376" rIns="94750" bIns="4737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11"/>
            <a:ext cx="5679440" cy="4029878"/>
          </a:xfrm>
          <a:prstGeom prst="rect">
            <a:avLst/>
          </a:prstGeom>
        </p:spPr>
        <p:txBody>
          <a:bodyPr vert="horz" lIns="94750" tIns="47376" rIns="94750" bIns="4737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300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644"/>
            <a:ext cx="7776000" cy="1090102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" y="9079376"/>
            <a:ext cx="7775464" cy="183490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215" y="2302074"/>
            <a:ext cx="5672340" cy="309372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651811" y="6002396"/>
            <a:ext cx="4469172" cy="116955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altLang="ja-JP" sz="3600" b="1" spc="-1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2017</a:t>
            </a:r>
            <a:r>
              <a:rPr lang="en-US" altLang="ja-JP" sz="4000" b="1" spc="-1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en-US" altLang="ja-JP" sz="7600" b="1" spc="-1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3.25</a:t>
            </a:r>
            <a:r>
              <a:rPr lang="en-US" altLang="ja-JP" sz="3600" b="1" spc="-1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[SAT]</a:t>
            </a:r>
            <a:endParaRPr lang="ja-JP" altLang="en-US" sz="4000" b="1" spc="-15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083503" y="7735319"/>
            <a:ext cx="2627322" cy="96180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ctr">
              <a:lnSpc>
                <a:spcPts val="7500"/>
              </a:lnSpc>
            </a:pPr>
            <a:r>
              <a:rPr lang="en-US" altLang="ja-JP" sz="7600" b="1" spc="-1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4.1</a:t>
            </a:r>
            <a:r>
              <a:rPr lang="en-US" altLang="ja-JP" sz="3600" b="1" spc="-1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[SAT]</a:t>
            </a:r>
            <a:endParaRPr lang="ja-JP" altLang="en-US" sz="3600" b="1" spc="-15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16745" y="9289596"/>
            <a:ext cx="3271044" cy="13952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fr-FR" altLang="ja-JP" sz="2400" b="1" spc="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BOUTIQUE ASKUL</a:t>
            </a:r>
          </a:p>
          <a:p>
            <a:endParaRPr lang="fr-FR" altLang="ja-JP" sz="13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fr-FR" altLang="ja-JP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TEL:</a:t>
            </a:r>
            <a:r>
              <a:rPr lang="fr-FR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03-1234-1111</a:t>
            </a:r>
            <a:endParaRPr lang="fr-FR" altLang="ja-JP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fr-FR" altLang="ja-JP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FAX:</a:t>
            </a:r>
            <a:r>
              <a:rPr lang="fr-FR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03-1234-1112</a:t>
            </a:r>
            <a:endParaRPr lang="fr-FR" altLang="ja-JP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ts val="1000"/>
              </a:lnSpc>
              <a:spcBef>
                <a:spcPts val="600"/>
              </a:spcBef>
            </a:pPr>
            <a:r>
              <a:rPr lang="fr-FR" altLang="ja-JP" sz="1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〒1350061 </a:t>
            </a:r>
            <a:r>
              <a:rPr lang="ja-JP" altLang="fr-FR" sz="1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東京都江東区豊洲</a:t>
            </a:r>
            <a:r>
              <a:rPr lang="fr-FR" altLang="ja-JP" sz="1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3-2-3</a:t>
            </a:r>
          </a:p>
          <a:p>
            <a:pPr>
              <a:lnSpc>
                <a:spcPts val="1000"/>
              </a:lnSpc>
            </a:pPr>
            <a:r>
              <a:rPr lang="fr-FR" altLang="ja-JP" sz="1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http://www.askult.com</a:t>
            </a:r>
          </a:p>
        </p:txBody>
      </p:sp>
      <p:sp>
        <p:nvSpPr>
          <p:cNvPr id="8" name="二等辺三角形 7"/>
          <p:cNvSpPr/>
          <p:nvPr/>
        </p:nvSpPr>
        <p:spPr>
          <a:xfrm rot="10800000">
            <a:off x="3647551" y="7291612"/>
            <a:ext cx="467249" cy="390872"/>
          </a:xfrm>
          <a:prstGeom prst="triangle">
            <a:avLst/>
          </a:prstGeom>
          <a:solidFill>
            <a:srgbClr val="FF0066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138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2016-12-20T11:56:02Z</dcterms:created>
  <dcterms:modified xsi:type="dcterms:W3CDTF">2017-02-23T09:14:33Z</dcterms:modified>
</cp:coreProperties>
</file>