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777777"/>
    <a:srgbClr val="663300"/>
    <a:srgbClr val="996633"/>
    <a:srgbClr val="FFFFE1"/>
    <a:srgbClr val="FFFFCC"/>
    <a:srgbClr val="EB6D9A"/>
    <a:srgbClr val="6FBA2C"/>
    <a:srgbClr val="00B9E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" y="0"/>
            <a:ext cx="7776000" cy="10908340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0" y="10041457"/>
            <a:ext cx="7775576" cy="900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endParaRPr kumimoji="1" lang="ja-JP" altLang="en-US" sz="3200" b="1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17" y="7727717"/>
            <a:ext cx="856490" cy="111557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20" y="2906812"/>
            <a:ext cx="2389637" cy="535534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675" y="8658501"/>
            <a:ext cx="350521" cy="35052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863" y="9178131"/>
            <a:ext cx="307849" cy="3139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331" y="9545796"/>
            <a:ext cx="350521" cy="350521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86" y="5056473"/>
            <a:ext cx="762002" cy="66141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65" y="5850858"/>
            <a:ext cx="310897" cy="31089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21" y="8476002"/>
            <a:ext cx="865634" cy="1085090"/>
          </a:xfrm>
          <a:prstGeom prst="rect">
            <a:avLst/>
          </a:prstGeom>
        </p:spPr>
      </p:pic>
      <p:sp>
        <p:nvSpPr>
          <p:cNvPr id="12" name="円/楕円 11"/>
          <p:cNvSpPr>
            <a:spLocks/>
          </p:cNvSpPr>
          <p:nvPr/>
        </p:nvSpPr>
        <p:spPr>
          <a:xfrm>
            <a:off x="622115" y="6495612"/>
            <a:ext cx="561600" cy="561600"/>
          </a:xfrm>
          <a:prstGeom prst="ellipse">
            <a:avLst/>
          </a:prstGeom>
          <a:gradFill>
            <a:gsLst>
              <a:gs pos="0">
                <a:srgbClr val="C00000">
                  <a:lumMod val="50000"/>
                  <a:lumOff val="50000"/>
                </a:srgbClr>
              </a:gs>
              <a:gs pos="100000">
                <a:srgbClr val="C00000">
                  <a:lumMod val="80000"/>
                </a:srgbClr>
              </a:gs>
            </a:gsLst>
            <a:lin ang="2700000" scaled="0"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期 間</a:t>
            </a:r>
          </a:p>
        </p:txBody>
      </p:sp>
      <p:sp>
        <p:nvSpPr>
          <p:cNvPr id="14" name="円/楕円 13"/>
          <p:cNvSpPr>
            <a:spLocks/>
          </p:cNvSpPr>
          <p:nvPr/>
        </p:nvSpPr>
        <p:spPr>
          <a:xfrm>
            <a:off x="629735" y="7457790"/>
            <a:ext cx="561600" cy="561600"/>
          </a:xfrm>
          <a:prstGeom prst="ellipse">
            <a:avLst/>
          </a:prstGeom>
          <a:gradFill>
            <a:gsLst>
              <a:gs pos="0">
                <a:srgbClr val="C00000">
                  <a:lumMod val="50000"/>
                  <a:lumOff val="50000"/>
                </a:srgbClr>
              </a:gs>
              <a:gs pos="100000">
                <a:srgbClr val="C00000">
                  <a:lumMod val="80000"/>
                </a:srgbClr>
              </a:gs>
            </a:gsLst>
            <a:lin ang="2700000" scaled="0"/>
          </a:gra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kumimoji="1" lang="ja-JP" altLang="en-US" sz="105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会 場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1839913" y="10244551"/>
            <a:ext cx="4096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solidFill>
                  <a:schemeClr val="bg1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メイリオ" panose="020B0604030504040204" pitchFamily="50" charset="-128"/>
              </a:rPr>
              <a:t>主催：アスクル商店街紅葉まつり実行委員会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1286585" y="7558738"/>
            <a:ext cx="1923604" cy="41036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/>
          <a:p>
            <a:pPr fontAlgn="ctr">
              <a:lnSpc>
                <a:spcPts val="3200"/>
              </a:lnSpc>
            </a:pPr>
            <a:r>
              <a:rPr lang="ja-JP" altLang="en-US" sz="2500" b="1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アスクル公園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1318643" y="8304876"/>
            <a:ext cx="2569145" cy="9079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ja-JP" altLang="en-US" sz="11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● </a:t>
            </a:r>
            <a:r>
              <a:rPr lang="ja-JP" altLang="en-US" sz="13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梅干の販売（毎日）</a:t>
            </a:r>
          </a:p>
          <a:p>
            <a:pPr>
              <a:spcBef>
                <a:spcPts val="1200"/>
              </a:spcBef>
            </a:pPr>
            <a:r>
              <a:rPr lang="ja-JP" altLang="en-US" sz="11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● </a:t>
            </a:r>
            <a:r>
              <a:rPr lang="ja-JP" altLang="en-US" sz="13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写真撮影会（土曜日のみ）</a:t>
            </a:r>
          </a:p>
          <a:p>
            <a:pPr>
              <a:spcBef>
                <a:spcPts val="1200"/>
              </a:spcBef>
            </a:pPr>
            <a:r>
              <a:rPr lang="ja-JP" altLang="en-US" sz="11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● </a:t>
            </a:r>
            <a:r>
              <a:rPr lang="en-US" altLang="ja-JP" sz="13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LED</a:t>
            </a:r>
            <a:r>
              <a:rPr lang="ja-JP" altLang="en-US" sz="1300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照明によるライトアップ（毎日）</a:t>
            </a:r>
          </a:p>
        </p:txBody>
      </p:sp>
      <p:grpSp>
        <p:nvGrpSpPr>
          <p:cNvPr id="26" name="グループ化 25"/>
          <p:cNvGrpSpPr/>
          <p:nvPr/>
        </p:nvGrpSpPr>
        <p:grpSpPr>
          <a:xfrm>
            <a:off x="1311707" y="6531713"/>
            <a:ext cx="4308307" cy="615553"/>
            <a:chOff x="1264082" y="5979263"/>
            <a:chExt cx="4308307" cy="615553"/>
          </a:xfrm>
        </p:grpSpPr>
        <p:sp>
          <p:nvSpPr>
            <p:cNvPr id="15" name="正方形/長方形 14"/>
            <p:cNvSpPr/>
            <p:nvPr/>
          </p:nvSpPr>
          <p:spPr>
            <a:xfrm>
              <a:off x="1264082" y="5979263"/>
              <a:ext cx="4034759" cy="61555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r>
                <a:rPr lang="en-US" altLang="ja-JP" sz="4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3</a:t>
              </a:r>
              <a:r>
                <a:rPr lang="ja-JP" altLang="en-US" sz="2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月</a:t>
              </a:r>
              <a:r>
                <a:rPr lang="en-US" altLang="ja-JP" sz="4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17</a:t>
              </a:r>
              <a:r>
                <a:rPr lang="ja-JP" altLang="en-US" sz="2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日 　 </a:t>
              </a:r>
              <a:r>
                <a:rPr lang="en-US" altLang="ja-JP" sz="32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〜</a:t>
              </a:r>
              <a:r>
                <a:rPr lang="en-US" altLang="ja-JP" sz="4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3</a:t>
              </a:r>
              <a:r>
                <a:rPr lang="ja-JP" altLang="en-US" sz="2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月</a:t>
              </a:r>
              <a:r>
                <a:rPr lang="en-US" altLang="ja-JP" sz="4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20</a:t>
              </a:r>
              <a:r>
                <a:rPr lang="ja-JP" altLang="en-US" sz="20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日 </a:t>
              </a:r>
            </a:p>
          </p:txBody>
        </p:sp>
        <p:grpSp>
          <p:nvGrpSpPr>
            <p:cNvPr id="22" name="グループ化 21"/>
            <p:cNvGrpSpPr/>
            <p:nvPr/>
          </p:nvGrpSpPr>
          <p:grpSpPr>
            <a:xfrm>
              <a:off x="2837595" y="6107576"/>
              <a:ext cx="360000" cy="360000"/>
              <a:chOff x="-588336" y="6333238"/>
              <a:chExt cx="360000" cy="360000"/>
            </a:xfrm>
          </p:grpSpPr>
          <p:sp>
            <p:nvSpPr>
              <p:cNvPr id="20" name="円/楕円 19"/>
              <p:cNvSpPr/>
              <p:nvPr/>
            </p:nvSpPr>
            <p:spPr>
              <a:xfrm>
                <a:off x="-588336" y="6333238"/>
                <a:ext cx="360000" cy="360000"/>
              </a:xfrm>
              <a:prstGeom prst="ellipse">
                <a:avLst/>
              </a:prstGeom>
              <a:solidFill>
                <a:srgbClr val="5F5F5F"/>
              </a:solidFill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endParaRPr kumimoji="1" lang="ja-JP" altLang="en-US" sz="3200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-579166" y="6374739"/>
                <a:ext cx="34166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algn="ctr" fontAlgn="ctr">
                  <a:lnSpc>
                    <a:spcPts val="2400"/>
                  </a:lnSpc>
                </a:pPr>
                <a:r>
                  <a:rPr lang="ja-JP" altLang="en-US" sz="1800" b="1" dirty="0">
                    <a:solidFill>
                      <a:schemeClr val="bg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金</a:t>
                </a:r>
                <a:endParaRPr kumimoji="1" lang="ja-JP" altLang="en-US" sz="1800" dirty="0"/>
              </a:p>
            </p:txBody>
          </p:sp>
        </p:grpSp>
        <p:grpSp>
          <p:nvGrpSpPr>
            <p:cNvPr id="23" name="グループ化 22"/>
            <p:cNvGrpSpPr/>
            <p:nvPr/>
          </p:nvGrpSpPr>
          <p:grpSpPr>
            <a:xfrm>
              <a:off x="5212389" y="6107039"/>
              <a:ext cx="360000" cy="360000"/>
              <a:chOff x="-588336" y="6333238"/>
              <a:chExt cx="360000" cy="360000"/>
            </a:xfrm>
          </p:grpSpPr>
          <p:sp>
            <p:nvSpPr>
              <p:cNvPr id="24" name="円/楕円 23"/>
              <p:cNvSpPr/>
              <p:nvPr/>
            </p:nvSpPr>
            <p:spPr>
              <a:xfrm>
                <a:off x="-588336" y="6333238"/>
                <a:ext cx="360000" cy="360000"/>
              </a:xfrm>
              <a:prstGeom prst="ellipse">
                <a:avLst/>
              </a:prstGeom>
              <a:solidFill>
                <a:srgbClr val="5F5F5F"/>
              </a:solidFill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endParaRPr kumimoji="1" lang="ja-JP" altLang="en-US" sz="3200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-579166" y="6374739"/>
                <a:ext cx="341661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algn="ctr" fontAlgn="ctr">
                  <a:lnSpc>
                    <a:spcPts val="2400"/>
                  </a:lnSpc>
                </a:pPr>
                <a:r>
                  <a:rPr lang="ja-JP" altLang="en-US" sz="1800" b="1" dirty="0">
                    <a:solidFill>
                      <a:schemeClr val="bg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  <a:cs typeface="メイリオ" panose="020B0604030504040204" pitchFamily="50" charset="-128"/>
                  </a:rPr>
                  <a:t>月</a:t>
                </a:r>
                <a:endParaRPr kumimoji="1" lang="ja-JP" altLang="en-US" sz="1800" dirty="0"/>
              </a:p>
            </p:txBody>
          </p:sp>
        </p:grpSp>
      </p:grpSp>
      <p:grpSp>
        <p:nvGrpSpPr>
          <p:cNvPr id="13" name="グループ化 12"/>
          <p:cNvGrpSpPr/>
          <p:nvPr/>
        </p:nvGrpSpPr>
        <p:grpSpPr>
          <a:xfrm>
            <a:off x="3916363" y="7791510"/>
            <a:ext cx="2116800" cy="1501200"/>
            <a:chOff x="3916363" y="7791510"/>
            <a:chExt cx="2116800" cy="1501200"/>
          </a:xfrm>
        </p:grpSpPr>
        <p:sp>
          <p:nvSpPr>
            <p:cNvPr id="10" name="正方形/長方形 9"/>
            <p:cNvSpPr/>
            <p:nvPr/>
          </p:nvSpPr>
          <p:spPr>
            <a:xfrm>
              <a:off x="3916363" y="7791510"/>
              <a:ext cx="2116800" cy="15012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endParaRPr kumimoji="1" lang="ja-JP" altLang="en-US" sz="3200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3945564" y="7830980"/>
              <a:ext cx="2054372" cy="14267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ja-JP" altLang="en-US" sz="2400" b="1" dirty="0">
                  <a:solidFill>
                    <a:srgbClr val="00006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地図入る</a:t>
              </a:r>
              <a:endParaRPr kumimoji="1" lang="ja-JP" altLang="en-US" sz="2400" b="1" dirty="0">
                <a:solidFill>
                  <a:srgbClr val="00006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</Words>
  <Application>Microsoft Office PowerPoint</Application>
  <PresentationFormat>ユーザー設定</PresentationFormat>
  <Paragraphs>28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HGPｺﾞｼｯｸE</vt:lpstr>
      <vt:lpstr>HGP創英角ｺﾞｼｯｸUB</vt:lpstr>
      <vt:lpstr>HG丸ｺﾞｼｯｸM-PRO</vt:lpstr>
      <vt:lpstr>ＭＳ Ｐゴシック</vt:lpstr>
      <vt:lpstr>メイリオ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2016-12-20T11:57:43Z</dcterms:created>
  <dcterms:modified xsi:type="dcterms:W3CDTF">2017-02-23T09:19:25Z</dcterms:modified>
</cp:coreProperties>
</file>