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663300"/>
    <a:srgbClr val="E7355C"/>
    <a:srgbClr val="FF0066"/>
    <a:srgbClr val="784722"/>
    <a:srgbClr val="996633"/>
    <a:srgbClr val="FFFFE1"/>
    <a:srgbClr val="FFFFCC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8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36" y="3361019"/>
            <a:ext cx="6876302" cy="393802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011" y="6448094"/>
            <a:ext cx="3971552" cy="12192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82" y="7286343"/>
            <a:ext cx="6876302" cy="1889764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682009" y="649547"/>
            <a:ext cx="2261196" cy="323165"/>
          </a:xfrm>
          <a:prstGeom prst="rect">
            <a:avLst/>
          </a:prstGeom>
        </p:spPr>
        <p:txBody>
          <a:bodyPr wrap="none" lIns="0" tIns="0" bIns="0" anchor="ctr" anchorCtr="0">
            <a:spAutoFit/>
          </a:bodyPr>
          <a:lstStyle/>
          <a:p>
            <a:r>
              <a:rPr lang="en-US" altLang="ja-JP" sz="2100" spc="100" dirty="0">
                <a:solidFill>
                  <a:srgbClr val="78472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HOTEL ASKUL</a:t>
            </a:r>
            <a:r>
              <a:rPr lang="ja-JP" altLang="en-US" sz="2100" spc="100" dirty="0">
                <a:solidFill>
                  <a:srgbClr val="78472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の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50228" y="1063433"/>
            <a:ext cx="5214619" cy="2180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8500"/>
              </a:lnSpc>
            </a:pPr>
            <a:r>
              <a:rPr lang="ja-JP" altLang="en-US" sz="7850" b="1" spc="-200" dirty="0">
                <a:solidFill>
                  <a:srgbClr val="E7355C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歓送迎会</a:t>
            </a:r>
          </a:p>
          <a:p>
            <a:pPr>
              <a:lnSpc>
                <a:spcPts val="8500"/>
              </a:lnSpc>
            </a:pPr>
            <a:r>
              <a:rPr lang="ja-JP" altLang="en-US" sz="7850" b="1" spc="-200" dirty="0">
                <a:solidFill>
                  <a:srgbClr val="E7355C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謝恩会</a:t>
            </a:r>
            <a:r>
              <a:rPr lang="ja-JP" altLang="en-US" sz="6000" b="1" spc="-200" dirty="0">
                <a:solidFill>
                  <a:srgbClr val="E7355C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プラン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359934" y="5250540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和食コース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84466" y="5249233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洋食コース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412882" y="5243513"/>
            <a:ext cx="99097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中華コース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091158" y="5553079"/>
            <a:ext cx="3637214" cy="89768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お一人様</a:t>
            </a:r>
            <a:r>
              <a:rPr lang="ja-JP" altLang="en-US" spc="-100" dirty="0">
                <a:latin typeface="HGP明朝E" panose="02020900000000000000" pitchFamily="18" charset="-128"/>
                <a:ea typeface="HGP明朝E" panose="02020900000000000000" pitchFamily="18" charset="-128"/>
              </a:rPr>
              <a:t>　　</a:t>
            </a:r>
            <a:r>
              <a:rPr lang="ja-JP" altLang="en-US" sz="3600" spc="-10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￥</a:t>
            </a:r>
            <a:r>
              <a:rPr lang="en-US" altLang="ja-JP" sz="6400" spc="-10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3,000</a:t>
            </a:r>
            <a:endParaRPr lang="ja-JP" altLang="en-US" sz="6400" spc="-100" dirty="0">
              <a:solidFill>
                <a:srgbClr val="E7355C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298608" y="6572913"/>
            <a:ext cx="3163971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500" spc="-2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（プラス￥</a:t>
            </a:r>
            <a:r>
              <a:rPr lang="en-US" altLang="ja-JP" sz="1500" spc="-2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2,000</a:t>
            </a:r>
            <a:r>
              <a:rPr lang="ja-JP" altLang="en-US" sz="1500" spc="-2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で飲み放題</a:t>
            </a:r>
            <a:r>
              <a:rPr lang="en-US" altLang="ja-JP" sz="1500" spc="-2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sz="1500" spc="-2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時間付き）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281154" y="7473578"/>
            <a:ext cx="3249204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450" spc="-1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幹事の皆様に喜んで頂けるサービス</a:t>
            </a:r>
            <a:r>
              <a:rPr lang="ja-JP" altLang="en-US" sz="1450" spc="-70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！</a:t>
            </a:r>
            <a:r>
              <a:rPr lang="ja-JP" altLang="en-US" sz="14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！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34" y="7660227"/>
            <a:ext cx="6278893" cy="216408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1278324" y="7926448"/>
            <a:ext cx="5125535" cy="4873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800"/>
              </a:spcBef>
              <a:tabLst>
                <a:tab pos="1974850" algn="l"/>
                <a:tab pos="4127500" algn="l"/>
              </a:tabLst>
            </a:pPr>
            <a:r>
              <a:rPr lang="ja-JP" altLang="en-US" sz="90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</a:t>
            </a:r>
            <a:r>
              <a:rPr lang="ja-JP" altLang="en-US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送迎バス無料</a:t>
            </a:r>
            <a:r>
              <a:rPr lang="en-US" altLang="ja-JP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90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</a:t>
            </a:r>
            <a:r>
              <a:rPr lang="ja-JP" altLang="en-US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集合写真サービス</a:t>
            </a:r>
            <a:r>
              <a:rPr lang="en-US" altLang="ja-JP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90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</a:t>
            </a:r>
            <a:r>
              <a:rPr lang="ja-JP" altLang="en-US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花束手配</a:t>
            </a:r>
            <a:endParaRPr lang="en-US" altLang="ja-JP" sz="1250" dirty="0">
              <a:solidFill>
                <a:srgbClr val="E7355C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spcBef>
                <a:spcPts val="700"/>
              </a:spcBef>
              <a:tabLst>
                <a:tab pos="1974850" algn="l"/>
                <a:tab pos="4127500" algn="l"/>
              </a:tabLst>
            </a:pPr>
            <a:r>
              <a:rPr lang="ja-JP" altLang="en-US" sz="90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</a:t>
            </a:r>
            <a:r>
              <a:rPr lang="ja-JP" altLang="en-US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最新カラオケ完備</a:t>
            </a:r>
            <a:r>
              <a:rPr lang="en-US" altLang="ja-JP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90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</a:t>
            </a:r>
            <a:r>
              <a:rPr lang="ja-JP" altLang="en-US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大浴場・サウナご利用</a:t>
            </a:r>
            <a:r>
              <a:rPr lang="en-US" altLang="ja-JP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90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</a:t>
            </a:r>
            <a:r>
              <a:rPr lang="ja-JP" altLang="en-US" sz="1250" dirty="0">
                <a:solidFill>
                  <a:srgbClr val="E7355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ビデオ撮影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612900" y="8521778"/>
            <a:ext cx="4362450" cy="40267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ja-JP" altLang="en-US" sz="1200" spc="3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宿泊プランもご用意しています。</a:t>
            </a:r>
            <a:r>
              <a:rPr lang="ja-JP" altLang="en-US" sz="950" spc="-2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en-US" altLang="ja-JP" sz="950" spc="-2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¥5,000</a:t>
            </a:r>
            <a:r>
              <a:rPr lang="ja-JP" altLang="en-US" sz="950" spc="-2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～／お一人様・朝食付き）</a:t>
            </a:r>
            <a:endParaRPr lang="en-US" altLang="ja-JP" sz="950" spc="-20" dirty="0">
              <a:solidFill>
                <a:srgbClr val="6633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spcBef>
                <a:spcPts val="800"/>
              </a:spcBef>
            </a:pPr>
            <a:r>
              <a:rPr lang="en-US" altLang="ja-JP" sz="7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7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送迎バスサービス以外は有料となります。詳しくはお問い合わせください。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575436" y="9395805"/>
            <a:ext cx="3399914" cy="1059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9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ご予約・お問い合わせは</a:t>
            </a:r>
            <a:endParaRPr lang="en-US" altLang="ja-JP" sz="950" dirty="0">
              <a:solidFill>
                <a:srgbClr val="6633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24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HOTEL</a:t>
            </a:r>
            <a:r>
              <a:rPr lang="ja-JP" altLang="en-US" sz="24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24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ASKUL</a:t>
            </a:r>
          </a:p>
          <a:p>
            <a:pPr>
              <a:spcBef>
                <a:spcPts val="1000"/>
              </a:spcBef>
            </a:pPr>
            <a:r>
              <a:rPr lang="ja-JP" altLang="en-US" sz="11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住所 </a:t>
            </a:r>
            <a:r>
              <a:rPr lang="en-US" altLang="ja-JP" sz="11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: 〒135-0061</a:t>
            </a:r>
            <a:r>
              <a:rPr lang="ja-JP" altLang="en-US" sz="11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東京都江東区豊洲</a:t>
            </a:r>
            <a:r>
              <a:rPr lang="en-US" altLang="ja-JP" sz="11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</a:p>
          <a:p>
            <a:pPr>
              <a:spcBef>
                <a:spcPts val="300"/>
              </a:spcBef>
            </a:pPr>
            <a:r>
              <a:rPr lang="en-US" altLang="ja-JP" sz="1100" spc="11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TE</a:t>
            </a:r>
            <a:r>
              <a:rPr lang="en-US" altLang="ja-JP" sz="11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L : 03-1234-1111</a:t>
            </a:r>
            <a:r>
              <a:rPr lang="ja-JP" altLang="en-US" sz="11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　　　</a:t>
            </a:r>
            <a:r>
              <a:rPr lang="en-US" altLang="ja-JP" sz="1100" spc="4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http://www.askult.com/</a:t>
            </a:r>
            <a:endParaRPr lang="ja-JP" altLang="en-US" sz="1100" spc="40" dirty="0">
              <a:solidFill>
                <a:srgbClr val="6633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6622"/>
            <a:ext cx="2532893" cy="2529845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918017" y="3865593"/>
            <a:ext cx="1850400" cy="1335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写真（左）を</a:t>
            </a:r>
            <a:endParaRPr kumimoji="1" lang="en-US" altLang="ja-JP" sz="16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950017" y="3865593"/>
            <a:ext cx="1850400" cy="1335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写真（中）を</a:t>
            </a:r>
            <a:endParaRPr kumimoji="1" lang="en-US" altLang="ja-JP" sz="16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969317" y="3865593"/>
            <a:ext cx="1850400" cy="13356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写真（右）を</a:t>
            </a:r>
            <a:endParaRPr kumimoji="1" lang="en-US" altLang="ja-JP" sz="16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bIns="0" anchor="ctr" anchorCtr="0">
        <a:spAutoFit/>
      </a:bodyPr>
      <a:lstStyle>
        <a:defPPr>
          <a:defRPr sz="2100" spc="100" dirty="0">
            <a:solidFill>
              <a:srgbClr val="784722"/>
            </a:solidFill>
            <a:latin typeface="HGP明朝E" panose="02020900000000000000" pitchFamily="18" charset="-128"/>
            <a:ea typeface="HGP明朝E" panose="02020900000000000000" pitchFamily="18" charset="-128"/>
          </a:defRPr>
        </a:defPPr>
      </a:lstStyle>
    </a:spDef>
    <a:txDef>
      <a:spPr>
        <a:noFill/>
      </a:spPr>
      <a:bodyPr wrap="square" lIns="0" tIns="0" rIns="0" bIns="0" rtlCol="0">
        <a:spAutoFit/>
      </a:bodyPr>
      <a:lstStyle>
        <a:defPPr>
          <a:defRPr kumimoji="1" sz="105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214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HGP明朝B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2016-12-20T11:58:12Z</dcterms:created>
  <dcterms:modified xsi:type="dcterms:W3CDTF">2017-02-23T09:26:57Z</dcterms:modified>
</cp:coreProperties>
</file>