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346E"/>
    <a:srgbClr val="E74472"/>
    <a:srgbClr val="663300"/>
    <a:srgbClr val="996633"/>
    <a:srgbClr val="FFFFE1"/>
    <a:srgbClr val="FFFFCC"/>
    <a:srgbClr val="EB6D9A"/>
    <a:srgbClr val="6FBA2C"/>
    <a:srgbClr val="00B9E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509"/>
            <a:ext cx="7776000" cy="1090529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09" y="704742"/>
            <a:ext cx="6461773" cy="860757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1" y="9476834"/>
            <a:ext cx="1036322" cy="1155194"/>
          </a:xfrm>
          <a:prstGeom prst="rect">
            <a:avLst/>
          </a:prstGeom>
        </p:spPr>
      </p:pic>
      <p:sp>
        <p:nvSpPr>
          <p:cNvPr id="35" name="正方形/長方形 34"/>
          <p:cNvSpPr/>
          <p:nvPr/>
        </p:nvSpPr>
        <p:spPr>
          <a:xfrm>
            <a:off x="2201164" y="9591063"/>
            <a:ext cx="3613850" cy="9643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950" spc="50" dirty="0">
                <a:latin typeface="HGP明朝E" panose="02020900000000000000" pitchFamily="18" charset="-128"/>
                <a:ea typeface="HGP明朝E" panose="02020900000000000000" pitchFamily="18" charset="-128"/>
              </a:rPr>
              <a:t>ご予約・お問い合わせは</a:t>
            </a:r>
            <a:endParaRPr lang="en-US" altLang="ja-JP" sz="950" spc="5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3500"/>
              </a:lnSpc>
            </a:pPr>
            <a:r>
              <a:rPr lang="en-US" altLang="ja-JP" sz="3300" spc="50" dirty="0">
                <a:latin typeface="HGP明朝E" panose="02020900000000000000" pitchFamily="18" charset="-128"/>
                <a:ea typeface="HGP明朝E" panose="02020900000000000000" pitchFamily="18" charset="-128"/>
              </a:rPr>
              <a:t>HOTEL</a:t>
            </a:r>
            <a:r>
              <a:rPr lang="ja-JP" altLang="en-US" sz="3300" spc="50" dirty="0">
                <a:latin typeface="HGP明朝E" panose="02020900000000000000" pitchFamily="18" charset="-128"/>
                <a:ea typeface="HGP明朝E" panose="02020900000000000000" pitchFamily="18" charset="-128"/>
              </a:rPr>
              <a:t> </a:t>
            </a:r>
            <a:r>
              <a:rPr lang="en-US" altLang="ja-JP" sz="3300" spc="50" dirty="0">
                <a:latin typeface="HGP明朝E" panose="02020900000000000000" pitchFamily="18" charset="-128"/>
                <a:ea typeface="HGP明朝E" panose="02020900000000000000" pitchFamily="18" charset="-128"/>
              </a:rPr>
              <a:t>ASKUL</a:t>
            </a:r>
          </a:p>
          <a:p>
            <a:r>
              <a:rPr lang="en-US" altLang="ja-JP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〒135-0061</a:t>
            </a:r>
            <a:r>
              <a:rPr lang="ja-JP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　東京都江東区豊洲</a:t>
            </a:r>
            <a:r>
              <a:rPr lang="en-US" altLang="ja-JP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3-2-3</a:t>
            </a:r>
          </a:p>
          <a:p>
            <a:pPr marL="36000"/>
            <a:r>
              <a:rPr lang="ja-JP" altLang="en-US" sz="1200" spc="-30" dirty="0">
                <a:latin typeface="HGP明朝E" panose="02020900000000000000" pitchFamily="18" charset="-128"/>
                <a:ea typeface="HGP明朝E" panose="02020900000000000000" pitchFamily="18" charset="-128"/>
              </a:rPr>
              <a:t>ＴＥＬ</a:t>
            </a:r>
            <a:r>
              <a:rPr lang="en-US" altLang="ja-JP" sz="1200" spc="-30" dirty="0">
                <a:latin typeface="HGP明朝E" panose="02020900000000000000" pitchFamily="18" charset="-128"/>
                <a:ea typeface="HGP明朝E" panose="02020900000000000000" pitchFamily="18" charset="-128"/>
              </a:rPr>
              <a:t> 03-1234-1111</a:t>
            </a:r>
            <a:r>
              <a:rPr lang="ja-JP" altLang="en-US" sz="1200" spc="-30" dirty="0">
                <a:latin typeface="HGP明朝E" panose="02020900000000000000" pitchFamily="18" charset="-128"/>
                <a:ea typeface="HGP明朝E" panose="02020900000000000000" pitchFamily="18" charset="-128"/>
              </a:rPr>
              <a:t>　　　　</a:t>
            </a:r>
            <a:r>
              <a:rPr lang="en-US" altLang="ja-JP" sz="1200" spc="50" dirty="0">
                <a:latin typeface="HGP明朝E" panose="02020900000000000000" pitchFamily="18" charset="-128"/>
                <a:ea typeface="HGP明朝E" panose="02020900000000000000" pitchFamily="18" charset="-128"/>
              </a:rPr>
              <a:t>http://www.askult.com/</a:t>
            </a:r>
            <a:endParaRPr lang="ja-JP" altLang="en-US" sz="1200" spc="5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898967" y="3154646"/>
            <a:ext cx="1936800" cy="1803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写真（左）を</a:t>
            </a:r>
            <a:endParaRPr kumimoji="1" lang="en-US" altLang="ja-JP" sz="16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kumimoji="1" lang="ja-JP" altLang="en-US" sz="16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2921442" y="3154646"/>
            <a:ext cx="1936800" cy="1803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写真（中）を</a:t>
            </a:r>
            <a:endParaRPr kumimoji="1" lang="en-US" altLang="ja-JP" sz="16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kumimoji="1" lang="ja-JP" altLang="en-US" sz="16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4940742" y="3154646"/>
            <a:ext cx="1936800" cy="180360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6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写真（右）を</a:t>
            </a:r>
            <a:endParaRPr kumimoji="1" lang="en-US" altLang="ja-JP" sz="16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kumimoji="1" lang="ja-JP" altLang="en-US" sz="16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97" y="782290"/>
            <a:ext cx="6217933" cy="8327153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75" y="7346776"/>
            <a:ext cx="1938532" cy="1207010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75" y="6340936"/>
            <a:ext cx="1938532" cy="1207010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569" y="7358407"/>
            <a:ext cx="1938532" cy="1207010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569" y="6345396"/>
            <a:ext cx="1938532" cy="1207010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126" y="7361264"/>
            <a:ext cx="1938532" cy="1207010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506" y="6352442"/>
            <a:ext cx="1938532" cy="120701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302" y="6192996"/>
            <a:ext cx="3102870" cy="198120"/>
          </a:xfrm>
          <a:prstGeom prst="rect">
            <a:avLst/>
          </a:prstGeom>
        </p:spPr>
      </p:pic>
      <p:cxnSp>
        <p:nvCxnSpPr>
          <p:cNvPr id="6" name="直線コネクタ 5"/>
          <p:cNvCxnSpPr/>
          <p:nvPr/>
        </p:nvCxnSpPr>
        <p:spPr>
          <a:xfrm flipH="1">
            <a:off x="1457325" y="5829288"/>
            <a:ext cx="4786313" cy="0"/>
          </a:xfrm>
          <a:prstGeom prst="line">
            <a:avLst/>
          </a:prstGeom>
          <a:ln w="34925" cmpd="dbl">
            <a:solidFill>
              <a:srgbClr val="E034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/>
          <p:cNvSpPr/>
          <p:nvPr/>
        </p:nvSpPr>
        <p:spPr>
          <a:xfrm>
            <a:off x="1388428" y="1200593"/>
            <a:ext cx="5214619" cy="17953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6900"/>
              </a:lnSpc>
            </a:pPr>
            <a:r>
              <a:rPr lang="ja-JP" altLang="en-US" sz="6300" spc="450" dirty="0">
                <a:solidFill>
                  <a:srgbClr val="E0346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歓送迎会</a:t>
            </a:r>
          </a:p>
          <a:p>
            <a:pPr algn="ctr">
              <a:lnSpc>
                <a:spcPts val="6900"/>
              </a:lnSpc>
            </a:pPr>
            <a:r>
              <a:rPr lang="ja-JP" altLang="en-US" sz="6300" spc="100" dirty="0">
                <a:solidFill>
                  <a:srgbClr val="E0346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謝恩会プラン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550813" y="4993480"/>
            <a:ext cx="692497" cy="1769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1150" dirty="0">
                <a:solidFill>
                  <a:schemeClr val="tx1">
                    <a:lumMod val="50000"/>
                    <a:lumOff val="5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和食コース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554873" y="4993480"/>
            <a:ext cx="692497" cy="1769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1150" dirty="0">
                <a:solidFill>
                  <a:schemeClr val="tx1">
                    <a:lumMod val="50000"/>
                    <a:lumOff val="5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洋食コース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5571809" y="4993480"/>
            <a:ext cx="692497" cy="1769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1150" dirty="0">
                <a:solidFill>
                  <a:schemeClr val="tx1">
                    <a:lumMod val="50000"/>
                    <a:lumOff val="5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中華コース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470660" y="5311583"/>
            <a:ext cx="4793646" cy="4873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3800"/>
              </a:lnSpc>
            </a:pPr>
            <a:r>
              <a:rPr lang="ja-JP" altLang="en-US" sz="1500" dirty="0">
                <a:solidFill>
                  <a:srgbClr val="E0346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お一人さま ： </a:t>
            </a:r>
            <a:r>
              <a:rPr lang="ja-JP" altLang="en-US" sz="2000" spc="-300" dirty="0">
                <a:solidFill>
                  <a:srgbClr val="E0346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3600" b="1" dirty="0">
                <a:solidFill>
                  <a:srgbClr val="E0346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3,000</a:t>
            </a:r>
            <a:r>
              <a:rPr lang="ja-JP" altLang="en-US" sz="1100" dirty="0">
                <a:solidFill>
                  <a:srgbClr val="E0346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（プラス￥</a:t>
            </a:r>
            <a:r>
              <a:rPr lang="en-US" altLang="ja-JP" sz="1100" dirty="0">
                <a:solidFill>
                  <a:srgbClr val="E0346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2,000</a:t>
            </a:r>
            <a:r>
              <a:rPr lang="ja-JP" altLang="en-US" sz="1100" dirty="0">
                <a:solidFill>
                  <a:srgbClr val="E0346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で飲み放題</a:t>
            </a:r>
            <a:r>
              <a:rPr lang="en-US" altLang="ja-JP" sz="1100" dirty="0">
                <a:solidFill>
                  <a:srgbClr val="E0346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</a:t>
            </a:r>
            <a:r>
              <a:rPr lang="ja-JP" altLang="en-US" sz="1100" dirty="0">
                <a:solidFill>
                  <a:srgbClr val="E0346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時間付き）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2271582" y="5954692"/>
            <a:ext cx="321717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1400" spc="-30" dirty="0">
                <a:solidFill>
                  <a:schemeClr val="tx1">
                    <a:lumMod val="50000"/>
                    <a:lumOff val="5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幹事の皆様に喜んでいただけるサービス</a:t>
            </a:r>
            <a:r>
              <a:rPr lang="en-US" altLang="ja-JP" sz="1400" spc="-30" dirty="0">
                <a:solidFill>
                  <a:schemeClr val="tx1">
                    <a:lumMod val="50000"/>
                    <a:lumOff val="5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!!</a:t>
            </a:r>
            <a:endParaRPr lang="ja-JP" altLang="en-US" sz="1400" spc="-30" dirty="0">
              <a:solidFill>
                <a:schemeClr val="tx1">
                  <a:lumMod val="50000"/>
                  <a:lumOff val="50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287780" y="6612539"/>
            <a:ext cx="1632265" cy="63094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 fontAlgn="ctr"/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送迎バス</a:t>
            </a:r>
          </a:p>
          <a:p>
            <a:pPr algn="ctr" fontAlgn="ctr"/>
            <a:r>
              <a:rPr lang="ja-JP" alt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無 料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3052604" y="6612539"/>
            <a:ext cx="1632265" cy="63094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 fontAlgn="ctr"/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集合写真</a:t>
            </a:r>
          </a:p>
          <a:p>
            <a:pPr algn="ctr" fontAlgn="ctr"/>
            <a:r>
              <a:rPr lang="ja-JP" alt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サービス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1733565" y="8525285"/>
            <a:ext cx="4301476" cy="223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1450" spc="-4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宿泊プランも用意しています。</a:t>
            </a:r>
            <a:r>
              <a:rPr lang="ja-JP" altLang="en-US" sz="1000" spc="-1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（￥</a:t>
            </a:r>
            <a:r>
              <a:rPr lang="en-US" altLang="ja-JP" sz="1000" spc="-1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5,000〜</a:t>
            </a:r>
            <a:r>
              <a:rPr lang="ja-JP" altLang="en-US" sz="1000" spc="-1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／お一人さま・朝食付き）</a:t>
            </a:r>
            <a:endParaRPr lang="ja-JP" altLang="en-US" sz="1450" spc="-1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855529" y="6804900"/>
            <a:ext cx="1632265" cy="24622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 fontAlgn="ctr"/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花束手配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1287780" y="7695248"/>
            <a:ext cx="1632265" cy="49244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 fontAlgn="ctr"/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最新カラオケ</a:t>
            </a:r>
            <a:endParaRPr lang="en-US" altLang="ja-JP" sz="1600" dirty="0">
              <a:solidFill>
                <a:schemeClr val="tx1">
                  <a:lumMod val="50000"/>
                  <a:lumOff val="50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 fontAlgn="ctr"/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完備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3052604" y="7695249"/>
            <a:ext cx="1632265" cy="49244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 fontAlgn="ctr"/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大浴場・サウナ</a:t>
            </a:r>
            <a:endParaRPr lang="en-US" altLang="ja-JP" sz="1600" dirty="0">
              <a:solidFill>
                <a:schemeClr val="tx1">
                  <a:lumMod val="50000"/>
                  <a:lumOff val="50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 fontAlgn="ctr"/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ご利用</a:t>
            </a:r>
            <a:endParaRPr lang="ja-JP" altLang="en-US" sz="2500" dirty="0">
              <a:solidFill>
                <a:schemeClr val="tx1">
                  <a:lumMod val="50000"/>
                  <a:lumOff val="50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855529" y="7818360"/>
            <a:ext cx="1632265" cy="24622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 fontAlgn="ctr"/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ビデオ撮影</a:t>
            </a: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204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HGPｺﾞｼｯｸE</vt:lpstr>
      <vt:lpstr>HGP明朝E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2016-12-20T11:59:07Z</dcterms:created>
  <dcterms:modified xsi:type="dcterms:W3CDTF">2017-02-23T09:45:53Z</dcterms:modified>
</cp:coreProperties>
</file>