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394E"/>
    <a:srgbClr val="663300"/>
    <a:srgbClr val="996633"/>
    <a:srgbClr val="FFFFE1"/>
    <a:srgbClr val="FFFFCC"/>
    <a:srgbClr val="EB6D9A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" y="16213"/>
            <a:ext cx="7776000" cy="10799831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2010" y="2121"/>
            <a:ext cx="6595200" cy="806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080000">
              <a:lnSpc>
                <a:spcPct val="150000"/>
              </a:lnSpc>
            </a:pPr>
            <a:r>
              <a:rPr kumimoji="1" lang="ja-JP" altLang="en-US" sz="3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r>
              <a:rPr lang="ja-JP" altLang="en-US" sz="3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32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080000">
              <a:lnSpc>
                <a:spcPct val="150000"/>
              </a:lnSpc>
            </a:pPr>
            <a:r>
              <a:rPr kumimoji="1" lang="ja-JP" altLang="en-US" sz="3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105" y="1276930"/>
            <a:ext cx="2499365" cy="4986538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395427" y="6566374"/>
            <a:ext cx="1874524" cy="1874524"/>
            <a:chOff x="-2065833" y="6779734"/>
            <a:chExt cx="1874524" cy="1874524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65833" y="6779734"/>
              <a:ext cx="1874524" cy="1874524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-1847243" y="7297651"/>
              <a:ext cx="1437345" cy="83869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US" altLang="ja-JP" sz="12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LED</a:t>
              </a:r>
              <a:r>
                <a:rPr lang="ja-JP" altLang="en-US" sz="12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照明による</a:t>
              </a:r>
            </a:p>
            <a:p>
              <a:pPr algn="ctr"/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ライト</a:t>
              </a:r>
            </a:p>
            <a:p>
              <a:pPr algn="ctr"/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アップ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726658" y="5522069"/>
            <a:ext cx="2511557" cy="2401829"/>
            <a:chOff x="4726658" y="5522069"/>
            <a:chExt cx="2511557" cy="2401829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6658" y="5522069"/>
              <a:ext cx="2511557" cy="2401829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5210057" y="6206789"/>
              <a:ext cx="1474274" cy="11695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en-US" altLang="ja-JP" sz="2100" b="1" spc="-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月</a:t>
              </a:r>
              <a:r>
                <a:rPr lang="en-US" altLang="ja-JP" sz="2100" b="1" spc="-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26</a:t>
              </a:r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日（土）</a:t>
              </a:r>
              <a:endParaRPr lang="ja-JP" altLang="en-US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から</a:t>
              </a:r>
            </a:p>
            <a:p>
              <a:pPr algn="ctr"/>
              <a:r>
                <a:rPr lang="en-US" altLang="ja-JP" sz="2100" b="1" spc="-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4</a:t>
              </a:r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月</a:t>
              </a:r>
              <a:r>
                <a:rPr lang="en-US" altLang="ja-JP" sz="2100" b="1" spc="-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日（日）</a:t>
              </a:r>
              <a:endParaRPr lang="ja-JP" altLang="en-US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まで</a:t>
              </a:r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4555593" y="9128524"/>
            <a:ext cx="2872581" cy="43601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fontAlgn="ctr">
              <a:lnSpc>
                <a:spcPts val="3400"/>
              </a:lnSpc>
            </a:pPr>
            <a:r>
              <a:rPr lang="ja-JP" altLang="en-US" sz="2600" b="1" dirty="0">
                <a:solidFill>
                  <a:srgbClr val="B9394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</a:t>
            </a:r>
            <a:r>
              <a:rPr lang="ja-JP" altLang="en-US" sz="2600" b="1" spc="-500" dirty="0">
                <a:solidFill>
                  <a:srgbClr val="B9394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場：</a:t>
            </a:r>
            <a:r>
              <a:rPr lang="ja-JP" altLang="en-US" sz="2600" b="1" spc="-100" dirty="0">
                <a:solidFill>
                  <a:srgbClr val="B9394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アスクル公園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200205" y="9745077"/>
            <a:ext cx="3286445" cy="58477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</a:t>
            </a:r>
            <a:r>
              <a:rPr lang="ja-JP" altLang="en-US" sz="1300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催：</a:t>
            </a:r>
            <a:r>
              <a:rPr lang="ja-JP" altLang="en-US" sz="1300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アスクル商店街桜まつり実行委員会</a:t>
            </a:r>
          </a:p>
          <a:p>
            <a:pPr>
              <a:spcBef>
                <a:spcPts val="600"/>
              </a:spcBef>
            </a:pP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</a:t>
            </a:r>
            <a:r>
              <a:rPr lang="en-US" altLang="ja-JP" sz="1300" b="1" spc="-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ja-JP" altLang="en-US" sz="1300" b="1" spc="-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ja-JP" altLang="en-US" sz="20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０３</a:t>
            </a:r>
            <a:r>
              <a:rPr lang="en-US" altLang="ja-JP" sz="20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ja-JP" altLang="en-US" sz="20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１２３４</a:t>
            </a:r>
            <a:r>
              <a:rPr lang="en-US" altLang="ja-JP" sz="20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ja-JP" altLang="en-US" sz="2000" b="1" spc="-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１１１１</a:t>
            </a:r>
            <a:endParaRPr lang="ja-JP" altLang="en-US" b="1" spc="-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6287488" y="226140"/>
            <a:ext cx="1310643" cy="1255779"/>
            <a:chOff x="6287488" y="226140"/>
            <a:chExt cx="1310643" cy="1255779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488" y="226140"/>
              <a:ext cx="1310643" cy="1255779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6491134" y="664456"/>
              <a:ext cx="827150" cy="33342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ja-JP" altLang="en-US" sz="2000" spc="-150" dirty="0">
                  <a:solidFill>
                    <a:schemeClr val="bg1"/>
                  </a:solidFill>
                  <a:effectLst>
                    <a:glow rad="127000">
                      <a:srgbClr val="B9394E"/>
                    </a:glo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2400" b="1" spc="-150" dirty="0">
                  <a:solidFill>
                    <a:schemeClr val="bg1"/>
                  </a:solidFill>
                  <a:effectLst>
                    <a:glow rad="127000">
                      <a:srgbClr val="B9394E"/>
                    </a:glo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11</a:t>
              </a:r>
              <a:r>
                <a:rPr lang="ja-JP" altLang="en-US" sz="2000" spc="-150" dirty="0">
                  <a:solidFill>
                    <a:schemeClr val="bg1"/>
                  </a:solidFill>
                  <a:effectLst>
                    <a:glow rad="127000">
                      <a:srgbClr val="B9394E"/>
                    </a:glow>
                  </a:effectLst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回</a:t>
              </a: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6712350" y="1527639"/>
            <a:ext cx="384721" cy="2069477"/>
          </a:xfrm>
          <a:prstGeom prst="rect">
            <a:avLst/>
          </a:prstGeom>
        </p:spPr>
        <p:txBody>
          <a:bodyPr vert="eaVert" wrap="none" lIns="0" tIns="0" rIns="0" bIns="0" anchor="ctr" anchorCtr="0">
            <a:spAutoFit/>
          </a:bodyPr>
          <a:lstStyle/>
          <a:p>
            <a:r>
              <a:rPr lang="ja-JP" altLang="en-US" sz="2500" b="1" dirty="0">
                <a:ln w="22225" cap="sq" cmpd="sng">
                  <a:solidFill>
                    <a:srgbClr val="B9394E"/>
                  </a:solidFill>
                  <a:miter lim="800000"/>
                </a:ln>
                <a:solidFill>
                  <a:schemeClr val="bg1"/>
                </a:solidFill>
                <a:effectLst>
                  <a:glow rad="101600">
                    <a:srgbClr val="B9394E"/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アスクル商店街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2165176" y="6585425"/>
            <a:ext cx="1874524" cy="1874524"/>
            <a:chOff x="-2065833" y="6779734"/>
            <a:chExt cx="1874524" cy="1874524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65833" y="6779734"/>
              <a:ext cx="1874524" cy="1874524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-1847243" y="7293804"/>
              <a:ext cx="1437345" cy="84638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ja-JP" altLang="en-US" sz="12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各店参加の</a:t>
              </a:r>
            </a:p>
            <a:p>
              <a:pPr algn="ctr"/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グルメ</a:t>
              </a:r>
            </a:p>
            <a:p>
              <a:pPr algn="ctr"/>
              <a:r>
                <a:rPr lang="ja-JP" altLang="en-US" sz="2000" b="1" spc="-15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グランプリ</a:t>
              </a:r>
            </a:p>
          </p:txBody>
        </p:sp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860" y="3756705"/>
            <a:ext cx="277369" cy="277369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482" y="4329908"/>
            <a:ext cx="374905" cy="38100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329" y="4891690"/>
            <a:ext cx="377953" cy="37795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975" y="5444331"/>
            <a:ext cx="539497" cy="52120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34" y="7772002"/>
            <a:ext cx="679705" cy="68884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246" y="8393268"/>
            <a:ext cx="539497" cy="52120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143" y="7920481"/>
            <a:ext cx="381001" cy="374905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235" y="7926831"/>
            <a:ext cx="374905" cy="381001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724" y="9209751"/>
            <a:ext cx="307849" cy="29260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78" y="8221024"/>
            <a:ext cx="377953" cy="377953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0" y="10630902"/>
            <a:ext cx="7775575" cy="288000"/>
          </a:xfrm>
          <a:prstGeom prst="rect">
            <a:avLst/>
          </a:prstGeom>
          <a:solidFill>
            <a:srgbClr val="B9394E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49988" y="8590724"/>
            <a:ext cx="3426853" cy="1615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2016-12-20T12:00:15Z</dcterms:created>
  <dcterms:modified xsi:type="dcterms:W3CDTF">2017-02-23T09:45:30Z</dcterms:modified>
</cp:coreProperties>
</file>