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>
  <p:sldMasterIdLst>
    <p:sldMasterId id="2147483676" r:id="rId1"/>
  </p:sldMasterIdLst>
  <p:notesMasterIdLst>
    <p:notesMasterId r:id="rId4"/>
  </p:notesMasterIdLst>
  <p:handoutMasterIdLst>
    <p:handoutMasterId r:id="rId5"/>
  </p:handoutMasterIdLst>
  <p:sldIdLst>
    <p:sldId id="260" r:id="rId2"/>
    <p:sldId id="261" r:id="rId3"/>
  </p:sldIdLst>
  <p:sldSz cx="7775575" cy="10907713"/>
  <p:notesSz cx="7318375" cy="10450513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92">
          <p15:clr>
            <a:srgbClr val="A4A3A4"/>
          </p15:clr>
        </p15:guide>
        <p15:guide id="2" pos="230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  <a:srgbClr val="996633"/>
    <a:srgbClr val="FFFFE1"/>
    <a:srgbClr val="FFFFCC"/>
    <a:srgbClr val="EB6D9A"/>
    <a:srgbClr val="6FBA2C"/>
    <a:srgbClr val="00B9EF"/>
    <a:srgbClr val="FF9933"/>
    <a:srgbClr val="FFF462"/>
    <a:srgbClr val="E744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63" autoAdjust="0"/>
    <p:restoredTop sz="99507" autoAdjust="0"/>
  </p:normalViewPr>
  <p:slideViewPr>
    <p:cSldViewPr snapToGrid="0">
      <p:cViewPr varScale="1">
        <p:scale>
          <a:sx n="50" d="100"/>
          <a:sy n="50" d="100"/>
        </p:scale>
        <p:origin x="1900" y="28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-2148" y="-108"/>
      </p:cViewPr>
      <p:guideLst>
        <p:guide orient="horz" pos="3292"/>
        <p:guide pos="230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5" y="0"/>
            <a:ext cx="3171825" cy="522288"/>
          </a:xfrm>
          <a:prstGeom prst="rect">
            <a:avLst/>
          </a:prstGeom>
        </p:spPr>
        <p:txBody>
          <a:bodyPr vert="horz" lIns="91396" tIns="45699" rIns="91396" bIns="45699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4144967" y="0"/>
            <a:ext cx="3171825" cy="522288"/>
          </a:xfrm>
          <a:prstGeom prst="rect">
            <a:avLst/>
          </a:prstGeom>
        </p:spPr>
        <p:txBody>
          <a:bodyPr vert="horz" lIns="91396" tIns="45699" rIns="91396" bIns="45699" rtlCol="0"/>
          <a:lstStyle>
            <a:lvl1pPr algn="r">
              <a:defRPr sz="1100"/>
            </a:lvl1pPr>
          </a:lstStyle>
          <a:p>
            <a:fld id="{EA4C0380-2DE9-498B-B68D-60B46204BA80}" type="datetimeFigureOut">
              <a:rPr kumimoji="1" lang="ja-JP" altLang="en-US" smtClean="0"/>
              <a:t>2017/2/23</a:t>
            </a:fld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5" y="9926643"/>
            <a:ext cx="3171825" cy="522287"/>
          </a:xfrm>
          <a:prstGeom prst="rect">
            <a:avLst/>
          </a:prstGeom>
        </p:spPr>
        <p:txBody>
          <a:bodyPr vert="horz" lIns="91396" tIns="45699" rIns="91396" bIns="45699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4144967" y="9926643"/>
            <a:ext cx="3171825" cy="522287"/>
          </a:xfrm>
          <a:prstGeom prst="rect">
            <a:avLst/>
          </a:prstGeom>
        </p:spPr>
        <p:txBody>
          <a:bodyPr vert="horz" lIns="91396" tIns="45699" rIns="91396" bIns="45699" rtlCol="0" anchor="b"/>
          <a:lstStyle>
            <a:lvl1pPr algn="r">
              <a:defRPr sz="1100"/>
            </a:lvl1pPr>
          </a:lstStyle>
          <a:p>
            <a:fld id="{78A262EF-70DF-4926-8929-0A60A2E81DC8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540521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7" y="3"/>
            <a:ext cx="3171295" cy="524339"/>
          </a:xfrm>
          <a:prstGeom prst="rect">
            <a:avLst/>
          </a:prstGeom>
        </p:spPr>
        <p:txBody>
          <a:bodyPr vert="horz" lIns="97119" tIns="48560" rIns="97119" bIns="48560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145393" y="3"/>
            <a:ext cx="3171295" cy="524339"/>
          </a:xfrm>
          <a:prstGeom prst="rect">
            <a:avLst/>
          </a:prstGeom>
        </p:spPr>
        <p:txBody>
          <a:bodyPr vert="horz" lIns="97119" tIns="48560" rIns="97119" bIns="48560" rtlCol="0"/>
          <a:lstStyle>
            <a:lvl1pPr algn="r">
              <a:defRPr sz="1100"/>
            </a:lvl1pPr>
          </a:lstStyle>
          <a:p>
            <a:fld id="{70F99883-74AE-4A2C-81B7-5B86A08198C0}" type="datetimeFigureOut">
              <a:rPr kumimoji="1" lang="ja-JP" altLang="en-US" smtClean="0"/>
              <a:t>2017/2/23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401888" y="1304925"/>
            <a:ext cx="2514600" cy="35290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119" tIns="48560" rIns="97119" bIns="48560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31838" y="5029313"/>
            <a:ext cx="5854700" cy="4114889"/>
          </a:xfrm>
          <a:prstGeom prst="rect">
            <a:avLst/>
          </a:prstGeom>
        </p:spPr>
        <p:txBody>
          <a:bodyPr vert="horz" lIns="97119" tIns="48560" rIns="97119" bIns="4856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7" y="9926178"/>
            <a:ext cx="3171295" cy="524338"/>
          </a:xfrm>
          <a:prstGeom prst="rect">
            <a:avLst/>
          </a:prstGeom>
        </p:spPr>
        <p:txBody>
          <a:bodyPr vert="horz" lIns="97119" tIns="48560" rIns="97119" bIns="48560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145393" y="9926178"/>
            <a:ext cx="3171295" cy="524338"/>
          </a:xfrm>
          <a:prstGeom prst="rect">
            <a:avLst/>
          </a:prstGeom>
        </p:spPr>
        <p:txBody>
          <a:bodyPr vert="horz" lIns="97119" tIns="48560" rIns="97119" bIns="48560" rtlCol="0" anchor="b"/>
          <a:lstStyle>
            <a:lvl1pPr algn="r">
              <a:defRPr sz="11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  <a:prstGeom prst="rect">
            <a:avLst/>
          </a:prstGeo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652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80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877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207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  <a:prstGeom prst="rect">
            <a:avLst/>
          </a:prstGeo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403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169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28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906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09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046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 dirty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634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4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dirty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 dirty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56259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図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13"/>
            <a:ext cx="7776000" cy="10794417"/>
          </a:xfrm>
          <a:prstGeom prst="rect">
            <a:avLst/>
          </a:prstGeom>
        </p:spPr>
      </p:pic>
      <p:pic>
        <p:nvPicPr>
          <p:cNvPr id="2" name="図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7411" y="1261724"/>
            <a:ext cx="2697485" cy="5693676"/>
          </a:xfrm>
          <a:prstGeom prst="rect">
            <a:avLst/>
          </a:prstGeom>
        </p:spPr>
      </p:pic>
      <p:grpSp>
        <p:nvGrpSpPr>
          <p:cNvPr id="4" name="グループ化 3"/>
          <p:cNvGrpSpPr/>
          <p:nvPr/>
        </p:nvGrpSpPr>
        <p:grpSpPr>
          <a:xfrm>
            <a:off x="4109311" y="387748"/>
            <a:ext cx="1310643" cy="1255779"/>
            <a:chOff x="6287488" y="226140"/>
            <a:chExt cx="1310643" cy="1255779"/>
          </a:xfrm>
        </p:grpSpPr>
        <p:pic>
          <p:nvPicPr>
            <p:cNvPr id="5" name="図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7488" y="226140"/>
              <a:ext cx="1310643" cy="1255779"/>
            </a:xfrm>
            <a:prstGeom prst="rect">
              <a:avLst/>
            </a:prstGeom>
          </p:spPr>
        </p:pic>
        <p:sp>
          <p:nvSpPr>
            <p:cNvPr id="6" name="正方形/長方形 5"/>
            <p:cNvSpPr/>
            <p:nvPr/>
          </p:nvSpPr>
          <p:spPr>
            <a:xfrm>
              <a:off x="6465734" y="619263"/>
              <a:ext cx="897682" cy="48731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/>
            <a:p>
              <a:pPr fontAlgn="ctr">
                <a:lnSpc>
                  <a:spcPts val="3800"/>
                </a:lnSpc>
              </a:pPr>
              <a:r>
                <a:rPr lang="ja-JP" altLang="en-US" sz="1900" b="1" spc="-150" dirty="0">
                  <a:solidFill>
                    <a:schemeClr val="bg1"/>
                  </a:solidFill>
                  <a:effectLst>
                    <a:glow rad="165100">
                      <a:srgbClr val="B9394E"/>
                    </a:glow>
                  </a:effectLst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第</a:t>
              </a:r>
              <a:r>
                <a:rPr lang="en-US" altLang="ja-JP" sz="2800" b="1" spc="-150" dirty="0">
                  <a:solidFill>
                    <a:schemeClr val="bg1"/>
                  </a:solidFill>
                  <a:effectLst>
                    <a:glow rad="165100">
                      <a:srgbClr val="B9394E"/>
                    </a:glow>
                  </a:effectLst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11</a:t>
              </a:r>
              <a:r>
                <a:rPr lang="ja-JP" altLang="en-US" sz="1900" b="1" spc="-150" dirty="0">
                  <a:solidFill>
                    <a:schemeClr val="bg1"/>
                  </a:solidFill>
                  <a:effectLst>
                    <a:glow rad="165100">
                      <a:srgbClr val="B9394E"/>
                    </a:glow>
                  </a:effectLst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回</a:t>
              </a:r>
            </a:p>
          </p:txBody>
        </p:sp>
      </p:grpSp>
      <p:sp>
        <p:nvSpPr>
          <p:cNvPr id="7" name="正方形/長方形 6"/>
          <p:cNvSpPr/>
          <p:nvPr/>
        </p:nvSpPr>
        <p:spPr>
          <a:xfrm>
            <a:off x="5330419" y="789462"/>
            <a:ext cx="2333972" cy="461665"/>
          </a:xfrm>
          <a:prstGeom prst="rect">
            <a:avLst/>
          </a:prstGeom>
        </p:spPr>
        <p:txBody>
          <a:bodyPr vert="horz" wrap="none" lIns="0" tIns="0" rIns="0" bIns="0" anchor="ctr" anchorCtr="0">
            <a:spAutoFit/>
          </a:bodyPr>
          <a:lstStyle/>
          <a:p>
            <a:pPr fontAlgn="ctr">
              <a:lnSpc>
                <a:spcPts val="3500"/>
              </a:lnSpc>
            </a:pPr>
            <a:r>
              <a:rPr lang="ja-JP" altLang="en-US" sz="2600" b="1" dirty="0">
                <a:ln w="12700" cap="sq" cmpd="sng">
                  <a:solidFill>
                    <a:srgbClr val="B9394E"/>
                  </a:solidFill>
                  <a:miter lim="800000"/>
                </a:ln>
                <a:solidFill>
                  <a:schemeClr val="bg1"/>
                </a:solidFill>
                <a:effectLst>
                  <a:glow rad="165100">
                    <a:srgbClr val="B9394E"/>
                  </a:glow>
                </a:effectLst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アスクル商店街</a:t>
            </a:r>
          </a:p>
        </p:txBody>
      </p:sp>
      <p:grpSp>
        <p:nvGrpSpPr>
          <p:cNvPr id="9" name="グループ化 8"/>
          <p:cNvGrpSpPr/>
          <p:nvPr/>
        </p:nvGrpSpPr>
        <p:grpSpPr>
          <a:xfrm>
            <a:off x="395427" y="6566374"/>
            <a:ext cx="1874524" cy="1874524"/>
            <a:chOff x="-2065833" y="6779734"/>
            <a:chExt cx="1874524" cy="1874524"/>
          </a:xfrm>
        </p:grpSpPr>
        <p:pic>
          <p:nvPicPr>
            <p:cNvPr id="10" name="図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065833" y="6779734"/>
              <a:ext cx="1874524" cy="1874524"/>
            </a:xfrm>
            <a:prstGeom prst="rect">
              <a:avLst/>
            </a:prstGeom>
          </p:spPr>
        </p:pic>
        <p:sp>
          <p:nvSpPr>
            <p:cNvPr id="11" name="正方形/長方形 10"/>
            <p:cNvSpPr/>
            <p:nvPr/>
          </p:nvSpPr>
          <p:spPr>
            <a:xfrm>
              <a:off x="-1847243" y="7297651"/>
              <a:ext cx="1437345" cy="83869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/>
            <a:p>
              <a:pPr algn="ctr">
                <a:spcAft>
                  <a:spcPts val="300"/>
                </a:spcAft>
              </a:pPr>
              <a:r>
                <a:rPr lang="en-US" altLang="ja-JP" sz="1250" b="1" dirty="0"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LED</a:t>
              </a:r>
              <a:r>
                <a:rPr lang="ja-JP" altLang="en-US" sz="1250" b="1" dirty="0"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照明による</a:t>
              </a:r>
            </a:p>
            <a:p>
              <a:pPr algn="ctr"/>
              <a:r>
                <a:rPr lang="ja-JP" altLang="en-US" sz="2000" b="1" dirty="0"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ライト</a:t>
              </a:r>
            </a:p>
            <a:p>
              <a:pPr algn="ctr"/>
              <a:r>
                <a:rPr lang="ja-JP" altLang="en-US" sz="2000" b="1" dirty="0"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アップ</a:t>
              </a:r>
            </a:p>
          </p:txBody>
        </p:sp>
      </p:grpSp>
      <p:sp>
        <p:nvSpPr>
          <p:cNvPr id="12" name="正方形/長方形 11"/>
          <p:cNvSpPr/>
          <p:nvPr/>
        </p:nvSpPr>
        <p:spPr>
          <a:xfrm>
            <a:off x="4549243" y="9141224"/>
            <a:ext cx="2757165" cy="436017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/>
          <a:p>
            <a:pPr fontAlgn="ctr">
              <a:lnSpc>
                <a:spcPts val="3400"/>
              </a:lnSpc>
            </a:pPr>
            <a:r>
              <a:rPr lang="ja-JP" altLang="en-US" sz="2600" b="1" dirty="0">
                <a:solidFill>
                  <a:srgbClr val="B9394E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会</a:t>
            </a:r>
            <a:r>
              <a:rPr lang="ja-JP" altLang="en-US" sz="2600" b="1" spc="-500" dirty="0">
                <a:solidFill>
                  <a:srgbClr val="B9394E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場：</a:t>
            </a:r>
            <a:r>
              <a:rPr lang="ja-JP" altLang="en-US" sz="2600" b="1" spc="-200" dirty="0">
                <a:solidFill>
                  <a:srgbClr val="B9394E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アスクル公園</a:t>
            </a:r>
          </a:p>
        </p:txBody>
      </p:sp>
      <p:sp>
        <p:nvSpPr>
          <p:cNvPr id="13" name="正方形/長方形 12"/>
          <p:cNvSpPr/>
          <p:nvPr/>
        </p:nvSpPr>
        <p:spPr>
          <a:xfrm>
            <a:off x="4200205" y="9745077"/>
            <a:ext cx="3286445" cy="584775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/>
          <a:p>
            <a:r>
              <a:rPr lang="ja-JP" altLang="en-US" sz="13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主</a:t>
            </a:r>
            <a:r>
              <a:rPr lang="ja-JP" altLang="en-US" sz="1300" spc="-3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催：</a:t>
            </a:r>
            <a:r>
              <a:rPr lang="ja-JP" altLang="en-US" sz="1300" spc="5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アスクル商店街桜まつり実行委員会</a:t>
            </a:r>
          </a:p>
          <a:p>
            <a:pPr>
              <a:spcBef>
                <a:spcPts val="600"/>
              </a:spcBef>
            </a:pPr>
            <a:r>
              <a:rPr lang="en-US" altLang="ja-JP" sz="13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TE</a:t>
            </a:r>
            <a:r>
              <a:rPr lang="en-US" altLang="ja-JP" sz="1300" b="1" spc="-15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L</a:t>
            </a:r>
            <a:r>
              <a:rPr lang="ja-JP" altLang="en-US" sz="1300" b="1" spc="-15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：</a:t>
            </a:r>
            <a:r>
              <a:rPr lang="ja-JP" altLang="en-US" sz="2000" b="1" spc="-6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０３</a:t>
            </a:r>
            <a:r>
              <a:rPr lang="en-US" altLang="ja-JP" sz="2000" b="1" spc="-6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-</a:t>
            </a:r>
            <a:r>
              <a:rPr lang="ja-JP" altLang="en-US" sz="2000" b="1" spc="-6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１２３４</a:t>
            </a:r>
            <a:r>
              <a:rPr lang="en-US" altLang="ja-JP" sz="2000" b="1" spc="-6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-</a:t>
            </a:r>
            <a:r>
              <a:rPr lang="ja-JP" altLang="en-US" sz="2000" b="1" spc="-6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１１１１</a:t>
            </a:r>
            <a:endParaRPr lang="ja-JP" altLang="en-US" b="1" spc="-60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grpSp>
        <p:nvGrpSpPr>
          <p:cNvPr id="14" name="グループ化 13"/>
          <p:cNvGrpSpPr/>
          <p:nvPr/>
        </p:nvGrpSpPr>
        <p:grpSpPr>
          <a:xfrm>
            <a:off x="2165176" y="6585425"/>
            <a:ext cx="1874524" cy="1874524"/>
            <a:chOff x="-2065833" y="6779734"/>
            <a:chExt cx="1874524" cy="1874524"/>
          </a:xfrm>
        </p:grpSpPr>
        <p:pic>
          <p:nvPicPr>
            <p:cNvPr id="15" name="図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065833" y="6779734"/>
              <a:ext cx="1874524" cy="1874524"/>
            </a:xfrm>
            <a:prstGeom prst="rect">
              <a:avLst/>
            </a:prstGeom>
          </p:spPr>
        </p:pic>
        <p:sp>
          <p:nvSpPr>
            <p:cNvPr id="16" name="正方形/長方形 15"/>
            <p:cNvSpPr/>
            <p:nvPr/>
          </p:nvSpPr>
          <p:spPr>
            <a:xfrm>
              <a:off x="-1847243" y="7293804"/>
              <a:ext cx="1437345" cy="84638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/>
            <a:p>
              <a:pPr algn="ctr">
                <a:spcAft>
                  <a:spcPts val="300"/>
                </a:spcAft>
              </a:pPr>
              <a:r>
                <a:rPr lang="ja-JP" altLang="en-US" sz="1250" b="1" dirty="0"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各店参加の</a:t>
              </a:r>
            </a:p>
            <a:p>
              <a:pPr algn="ctr"/>
              <a:r>
                <a:rPr lang="ja-JP" altLang="en-US" sz="2000" b="1" dirty="0"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グルメ</a:t>
              </a:r>
            </a:p>
            <a:p>
              <a:pPr algn="ctr"/>
              <a:r>
                <a:rPr lang="ja-JP" altLang="en-US" sz="2000" b="1" spc="-150" dirty="0"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グランプリ</a:t>
              </a:r>
            </a:p>
          </p:txBody>
        </p:sp>
      </p:grpSp>
      <p:sp>
        <p:nvSpPr>
          <p:cNvPr id="17" name="正方形/長方形 16"/>
          <p:cNvSpPr/>
          <p:nvPr/>
        </p:nvSpPr>
        <p:spPr>
          <a:xfrm>
            <a:off x="0" y="10630902"/>
            <a:ext cx="7775575" cy="288000"/>
          </a:xfrm>
          <a:prstGeom prst="rect">
            <a:avLst/>
          </a:prstGeom>
          <a:solidFill>
            <a:srgbClr val="B9394E"/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endParaRPr kumimoji="1" lang="ja-JP" altLang="en-US" sz="3200" b="1" dirty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grpSp>
        <p:nvGrpSpPr>
          <p:cNvPr id="18" name="グループ化 17"/>
          <p:cNvGrpSpPr/>
          <p:nvPr/>
        </p:nvGrpSpPr>
        <p:grpSpPr>
          <a:xfrm>
            <a:off x="4492904" y="6528274"/>
            <a:ext cx="2511557" cy="2401829"/>
            <a:chOff x="4726658" y="5522069"/>
            <a:chExt cx="2511557" cy="2401829"/>
          </a:xfrm>
        </p:grpSpPr>
        <p:pic>
          <p:nvPicPr>
            <p:cNvPr id="19" name="図 1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658" y="5522069"/>
              <a:ext cx="2511557" cy="2401829"/>
            </a:xfrm>
            <a:prstGeom prst="rect">
              <a:avLst/>
            </a:prstGeom>
          </p:spPr>
        </p:pic>
        <p:sp>
          <p:nvSpPr>
            <p:cNvPr id="20" name="正方形/長方形 19"/>
            <p:cNvSpPr/>
            <p:nvPr/>
          </p:nvSpPr>
          <p:spPr>
            <a:xfrm>
              <a:off x="5210057" y="6206789"/>
              <a:ext cx="1474274" cy="116955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/>
            <a:p>
              <a:pPr algn="ctr"/>
              <a:r>
                <a:rPr lang="en-US" altLang="ja-JP" sz="2100" b="1" spc="-150" dirty="0">
                  <a:solidFill>
                    <a:schemeClr val="bg1"/>
                  </a:solidFill>
                  <a:latin typeface="HGPｺﾞｼｯｸE" panose="020B0900000000000000" pitchFamily="50" charset="-128"/>
                  <a:ea typeface="HGPｺﾞｼｯｸE" panose="020B0900000000000000" pitchFamily="50" charset="-128"/>
                  <a:cs typeface="メイリオ" panose="020B0604030504040204" pitchFamily="50" charset="-128"/>
                </a:rPr>
                <a:t>3</a:t>
              </a:r>
              <a:r>
                <a:rPr lang="ja-JP" altLang="en-US" sz="1600" b="1" dirty="0">
                  <a:solidFill>
                    <a:schemeClr val="bg1"/>
                  </a:solidFill>
                  <a:latin typeface="HGPｺﾞｼｯｸE" panose="020B0900000000000000" pitchFamily="50" charset="-128"/>
                  <a:ea typeface="HGPｺﾞｼｯｸE" panose="020B0900000000000000" pitchFamily="50" charset="-128"/>
                  <a:cs typeface="メイリオ" panose="020B0604030504040204" pitchFamily="50" charset="-128"/>
                </a:rPr>
                <a:t>月</a:t>
              </a:r>
              <a:r>
                <a:rPr lang="en-US" altLang="ja-JP" sz="2100" b="1" spc="-150" dirty="0">
                  <a:solidFill>
                    <a:schemeClr val="bg1"/>
                  </a:solidFill>
                  <a:latin typeface="HGPｺﾞｼｯｸE" panose="020B0900000000000000" pitchFamily="50" charset="-128"/>
                  <a:ea typeface="HGPｺﾞｼｯｸE" panose="020B0900000000000000" pitchFamily="50" charset="-128"/>
                  <a:cs typeface="メイリオ" panose="020B0604030504040204" pitchFamily="50" charset="-128"/>
                </a:rPr>
                <a:t>26</a:t>
              </a:r>
              <a:r>
                <a:rPr lang="ja-JP" altLang="en-US" sz="1600" b="1" dirty="0">
                  <a:solidFill>
                    <a:schemeClr val="bg1"/>
                  </a:solidFill>
                  <a:latin typeface="HGPｺﾞｼｯｸE" panose="020B0900000000000000" pitchFamily="50" charset="-128"/>
                  <a:ea typeface="HGPｺﾞｼｯｸE" panose="020B0900000000000000" pitchFamily="50" charset="-128"/>
                  <a:cs typeface="メイリオ" panose="020B0604030504040204" pitchFamily="50" charset="-128"/>
                </a:rPr>
                <a:t>日（土）</a:t>
              </a:r>
              <a:endParaRPr lang="ja-JP" altLang="en-US" b="1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メイリオ" panose="020B0604030504040204" pitchFamily="50" charset="-128"/>
              </a:endParaRPr>
            </a:p>
            <a:p>
              <a:pPr algn="ctr"/>
              <a:r>
                <a:rPr lang="ja-JP" altLang="en-US" sz="1600" b="1" dirty="0">
                  <a:solidFill>
                    <a:schemeClr val="bg1"/>
                  </a:solidFill>
                  <a:latin typeface="HGPｺﾞｼｯｸE" panose="020B0900000000000000" pitchFamily="50" charset="-128"/>
                  <a:ea typeface="HGPｺﾞｼｯｸE" panose="020B0900000000000000" pitchFamily="50" charset="-128"/>
                  <a:cs typeface="メイリオ" panose="020B0604030504040204" pitchFamily="50" charset="-128"/>
                </a:rPr>
                <a:t>から</a:t>
              </a:r>
            </a:p>
            <a:p>
              <a:pPr algn="ctr"/>
              <a:r>
                <a:rPr lang="en-US" altLang="ja-JP" sz="2100" b="1" spc="-150" dirty="0">
                  <a:solidFill>
                    <a:schemeClr val="bg1"/>
                  </a:solidFill>
                  <a:latin typeface="HGPｺﾞｼｯｸE" panose="020B0900000000000000" pitchFamily="50" charset="-128"/>
                  <a:ea typeface="HGPｺﾞｼｯｸE" panose="020B0900000000000000" pitchFamily="50" charset="-128"/>
                  <a:cs typeface="メイリオ" panose="020B0604030504040204" pitchFamily="50" charset="-128"/>
                </a:rPr>
                <a:t>4</a:t>
              </a:r>
              <a:r>
                <a:rPr lang="ja-JP" altLang="en-US" sz="1600" b="1" dirty="0">
                  <a:solidFill>
                    <a:schemeClr val="bg1"/>
                  </a:solidFill>
                  <a:latin typeface="HGPｺﾞｼｯｸE" panose="020B0900000000000000" pitchFamily="50" charset="-128"/>
                  <a:ea typeface="HGPｺﾞｼｯｸE" panose="020B0900000000000000" pitchFamily="50" charset="-128"/>
                  <a:cs typeface="メイリオ" panose="020B0604030504040204" pitchFamily="50" charset="-128"/>
                </a:rPr>
                <a:t>月</a:t>
              </a:r>
              <a:r>
                <a:rPr lang="en-US" altLang="ja-JP" sz="2100" b="1" spc="-150" dirty="0">
                  <a:solidFill>
                    <a:schemeClr val="bg1"/>
                  </a:solidFill>
                  <a:latin typeface="HGPｺﾞｼｯｸE" panose="020B0900000000000000" pitchFamily="50" charset="-128"/>
                  <a:ea typeface="HGPｺﾞｼｯｸE" panose="020B0900000000000000" pitchFamily="50" charset="-128"/>
                  <a:cs typeface="メイリオ" panose="020B0604030504040204" pitchFamily="50" charset="-128"/>
                </a:rPr>
                <a:t>3</a:t>
              </a:r>
              <a:r>
                <a:rPr lang="ja-JP" altLang="en-US" sz="1600" b="1" dirty="0">
                  <a:solidFill>
                    <a:schemeClr val="bg1"/>
                  </a:solidFill>
                  <a:latin typeface="HGPｺﾞｼｯｸE" panose="020B0900000000000000" pitchFamily="50" charset="-128"/>
                  <a:ea typeface="HGPｺﾞｼｯｸE" panose="020B0900000000000000" pitchFamily="50" charset="-128"/>
                  <a:cs typeface="メイリオ" panose="020B0604030504040204" pitchFamily="50" charset="-128"/>
                </a:rPr>
                <a:t>日（日）</a:t>
              </a:r>
              <a:endParaRPr lang="ja-JP" altLang="en-US" b="1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メイリオ" panose="020B0604030504040204" pitchFamily="50" charset="-128"/>
              </a:endParaRPr>
            </a:p>
            <a:p>
              <a:pPr algn="ctr"/>
              <a:r>
                <a:rPr lang="ja-JP" altLang="en-US" sz="1600" b="1" dirty="0">
                  <a:solidFill>
                    <a:schemeClr val="bg1"/>
                  </a:solidFill>
                  <a:latin typeface="HGPｺﾞｼｯｸE" panose="020B0900000000000000" pitchFamily="50" charset="-128"/>
                  <a:ea typeface="HGPｺﾞｼｯｸE" panose="020B0900000000000000" pitchFamily="50" charset="-128"/>
                  <a:cs typeface="メイリオ" panose="020B0604030504040204" pitchFamily="50" charset="-128"/>
                </a:rPr>
                <a:t>まで</a:t>
              </a:r>
            </a:p>
          </p:txBody>
        </p:sp>
      </p:grpSp>
      <p:pic>
        <p:nvPicPr>
          <p:cNvPr id="21" name="図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6480" y="9205784"/>
            <a:ext cx="307849" cy="292609"/>
          </a:xfrm>
          <a:prstGeom prst="rect">
            <a:avLst/>
          </a:prstGeom>
        </p:spPr>
      </p:pic>
      <p:sp>
        <p:nvSpPr>
          <p:cNvPr id="23" name="正方形/長方形 22"/>
          <p:cNvSpPr/>
          <p:nvPr/>
        </p:nvSpPr>
        <p:spPr>
          <a:xfrm>
            <a:off x="448767" y="8590724"/>
            <a:ext cx="3426853" cy="16156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ja-JP" altLang="en-US" sz="2400" b="1" dirty="0">
                <a:solidFill>
                  <a:srgbClr val="000066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地図入る</a:t>
            </a:r>
            <a:endParaRPr kumimoji="1" lang="ja-JP" altLang="en-US" sz="2400" b="1" dirty="0">
              <a:solidFill>
                <a:srgbClr val="000066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71132631"/>
      </p:ext>
    </p:extLst>
  </p:cSld>
  <p:clrMapOvr>
    <a:masterClrMapping/>
  </p:clrMapOvr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 lIns="0" tIns="0" rIns="0" bIns="0">
        <a:spAutoFit/>
      </a:bodyPr>
      <a:lstStyle>
        <a:defPPr>
          <a:defRPr sz="3200" b="1" dirty="0" smtClean="0">
            <a:latin typeface="HGP創英角ｺﾞｼｯｸUB" panose="020B0900000000000000" pitchFamily="50" charset="-128"/>
            <a:ea typeface="HGP創英角ｺﾞｼｯｸUB" panose="020B0900000000000000" pitchFamily="50" charset="-128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160</Words>
  <Application>Microsoft Office PowerPoint</Application>
  <PresentationFormat>ユーザー設定</PresentationFormat>
  <Paragraphs>33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11" baseType="lpstr">
      <vt:lpstr>HGPｺﾞｼｯｸE</vt:lpstr>
      <vt:lpstr>HGP創英角ｺﾞｼｯｸUB</vt:lpstr>
      <vt:lpstr>HG丸ｺﾞｼｯｸM-PRO</vt:lpstr>
      <vt:lpstr>ＭＳ Ｐゴシック</vt:lpstr>
      <vt:lpstr>メイリオ</vt:lpstr>
      <vt:lpstr>Arial</vt:lpstr>
      <vt:lpstr>Calibri</vt:lpstr>
      <vt:lpstr>Calibri Light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2016-12-20T12:01:28Z</dcterms:created>
  <dcterms:modified xsi:type="dcterms:W3CDTF">2017-02-23T09:56:05Z</dcterms:modified>
</cp:coreProperties>
</file>