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9EF"/>
    <a:srgbClr val="663300"/>
    <a:srgbClr val="996633"/>
    <a:srgbClr val="FFFFE1"/>
    <a:srgbClr val="FFFFCC"/>
    <a:srgbClr val="EB6D9A"/>
    <a:srgbClr val="6FBA2C"/>
    <a:srgbClr val="FF9933"/>
    <a:srgbClr val="FFF462"/>
    <a:srgbClr val="E74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150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図 5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310"/>
            <a:ext cx="7772400" cy="962485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49" y="6586325"/>
            <a:ext cx="3608839" cy="2889510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814" y="6586325"/>
            <a:ext cx="3608839" cy="2889510"/>
          </a:xfrm>
          <a:prstGeom prst="rect">
            <a:avLst/>
          </a:prstGeom>
        </p:spPr>
      </p:pic>
      <p:sp>
        <p:nvSpPr>
          <p:cNvPr id="53" name="正方形/長方形 52"/>
          <p:cNvSpPr/>
          <p:nvPr/>
        </p:nvSpPr>
        <p:spPr>
          <a:xfrm>
            <a:off x="-12700" y="9649093"/>
            <a:ext cx="7776000" cy="12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50" name="図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" y="2843750"/>
            <a:ext cx="7775464" cy="1816612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3184859" y="2983457"/>
            <a:ext cx="1375377" cy="492443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第 </a:t>
            </a:r>
            <a:r>
              <a:rPr lang="en-US" altLang="ja-JP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r>
              <a:rPr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回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2883990" y="3632503"/>
            <a:ext cx="2000548" cy="20005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algn="ctr" fontAlgn="ctr"/>
            <a:r>
              <a:rPr lang="ja-JP" altLang="en-US" sz="13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ビジネストレンドセミナー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527964" y="3901433"/>
            <a:ext cx="6700552" cy="67864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algn="ctr" fontAlgn="ctr">
              <a:lnSpc>
                <a:spcPct val="90000"/>
              </a:lnSpc>
            </a:pPr>
            <a:r>
              <a:rPr lang="ja-JP" altLang="en-US" sz="4900" b="1" spc="-300" dirty="0">
                <a:solidFill>
                  <a:srgbClr val="00B9E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デジタルマーケティング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605840" y="4813419"/>
            <a:ext cx="5037918" cy="63709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sz="2300" b="1" spc="-1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2017</a:t>
            </a:r>
            <a:r>
              <a:rPr lang="ja-JP" altLang="en-US" sz="2300" b="1" spc="-1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r>
              <a:rPr lang="en-US" altLang="ja-JP" sz="4600" b="1" spc="-1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lang="ja-JP" altLang="en-US" sz="2300" b="1" spc="-1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lang="en-US" altLang="ja-JP" sz="4600" b="1" spc="-1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r>
              <a:rPr lang="ja-JP" altLang="en-US" sz="2300" b="1" spc="-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</a:t>
            </a:r>
            <a:r>
              <a:rPr lang="ja-JP" altLang="en-US" sz="2300" b="1" spc="-1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（金）</a:t>
            </a:r>
            <a:r>
              <a:rPr lang="en-US" altLang="ja-JP" sz="2300" b="1" spc="-1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14:30</a:t>
            </a:r>
            <a:r>
              <a:rPr lang="ja-JP" altLang="en-US" sz="2300" b="1" spc="-1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ja-JP" sz="2300" b="1" spc="-1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16:30</a:t>
            </a:r>
            <a:endParaRPr lang="ja-JP" altLang="en-US" sz="2300" b="1" spc="-12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608731" y="5500890"/>
            <a:ext cx="4060549" cy="323832"/>
          </a:xfrm>
          <a:prstGeom prst="rect">
            <a:avLst/>
          </a:prstGeom>
        </p:spPr>
        <p:txBody>
          <a:bodyPr wrap="square" lIns="0" tIns="54000" rIns="0" bIns="0" anchor="ctr" anchorCtr="0">
            <a:spAutoFit/>
          </a:bodyPr>
          <a:lstStyle/>
          <a:p>
            <a:r>
              <a:rPr lang="ja-JP" altLang="en-US" sz="175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アスクル会議</a:t>
            </a:r>
            <a:r>
              <a:rPr lang="ja-JP" altLang="en-US" sz="1750" b="1" spc="-7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室</a:t>
            </a:r>
            <a:r>
              <a:rPr lang="ja-JP" altLang="en-US" sz="1600" b="1" spc="-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（東京都江東区豊洲</a:t>
            </a:r>
            <a:r>
              <a:rPr lang="en-US" altLang="ja-JP" sz="1600" b="1" spc="-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3-2-3</a:t>
            </a:r>
            <a:r>
              <a:rPr lang="ja-JP" altLang="en-US" sz="1600" b="1" spc="-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lang="ja-JP" altLang="en-US" sz="1750" b="1" spc="-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605840" y="5982087"/>
            <a:ext cx="1529265" cy="492443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ja-JP" altLang="en-US" sz="19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先着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50</a:t>
            </a:r>
            <a:r>
              <a:rPr lang="ja-JP" altLang="en-US" sz="19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</a:p>
        </p:txBody>
      </p:sp>
      <p:grpSp>
        <p:nvGrpSpPr>
          <p:cNvPr id="6" name="グループ化 5"/>
          <p:cNvGrpSpPr/>
          <p:nvPr/>
        </p:nvGrpSpPr>
        <p:grpSpPr>
          <a:xfrm>
            <a:off x="5766279" y="5376642"/>
            <a:ext cx="1139954" cy="1149098"/>
            <a:chOff x="5766279" y="5376642"/>
            <a:chExt cx="1139954" cy="1149098"/>
          </a:xfrm>
        </p:grpSpPr>
        <p:pic>
          <p:nvPicPr>
            <p:cNvPr id="51" name="図 5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6279" y="5376642"/>
              <a:ext cx="1139954" cy="1149098"/>
            </a:xfrm>
            <a:prstGeom prst="rect">
              <a:avLst/>
            </a:prstGeom>
          </p:spPr>
        </p:pic>
        <p:sp>
          <p:nvSpPr>
            <p:cNvPr id="11" name="正方形/長方形 10"/>
            <p:cNvSpPr/>
            <p:nvPr/>
          </p:nvSpPr>
          <p:spPr>
            <a:xfrm rot="456044">
              <a:off x="5929218" y="5582374"/>
              <a:ext cx="833696" cy="725840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ja-JP" altLang="en-US" sz="18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  <a:cs typeface="メイリオ" panose="020B0604030504040204" pitchFamily="50" charset="-128"/>
                </a:rPr>
                <a:t>参加費</a:t>
              </a:r>
            </a:p>
            <a:p>
              <a:pPr algn="ctr">
                <a:lnSpc>
                  <a:spcPts val="3300"/>
                </a:lnSpc>
              </a:pPr>
              <a:r>
                <a:rPr lang="ja-JP" altLang="en-US" sz="32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  <a:cs typeface="メイリオ" panose="020B0604030504040204" pitchFamily="50" charset="-128"/>
                </a:rPr>
                <a:t>無料</a:t>
              </a:r>
              <a:endParaRPr lang="ja-JP" altLang="en-US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1151513" y="6762189"/>
            <a:ext cx="588265" cy="588265"/>
            <a:chOff x="-727678" y="7057622"/>
            <a:chExt cx="588265" cy="588265"/>
          </a:xfrm>
        </p:grpSpPr>
        <p:pic>
          <p:nvPicPr>
            <p:cNvPr id="33" name="図 3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27678" y="7057622"/>
              <a:ext cx="588265" cy="588265"/>
            </a:xfrm>
            <a:prstGeom prst="rect">
              <a:avLst/>
            </a:prstGeom>
          </p:spPr>
        </p:pic>
        <p:sp>
          <p:nvSpPr>
            <p:cNvPr id="12" name="正方形/長方形 11"/>
            <p:cNvSpPr/>
            <p:nvPr/>
          </p:nvSpPr>
          <p:spPr>
            <a:xfrm>
              <a:off x="-665180" y="7223514"/>
              <a:ext cx="463267" cy="25648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>
                <a:lnSpc>
                  <a:spcPts val="2000"/>
                </a:lnSpc>
              </a:pPr>
              <a:r>
                <a:rPr lang="ja-JP" altLang="en-US" sz="13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第</a:t>
              </a:r>
              <a:r>
                <a:rPr lang="en-US" altLang="ja-JP" sz="13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lang="ja-JP" altLang="en-US" sz="13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部</a:t>
              </a:r>
            </a:p>
          </p:txBody>
        </p:sp>
      </p:grpSp>
      <p:sp>
        <p:nvSpPr>
          <p:cNvPr id="13" name="正方形/長方形 12"/>
          <p:cNvSpPr/>
          <p:nvPr/>
        </p:nvSpPr>
        <p:spPr>
          <a:xfrm>
            <a:off x="1817835" y="6941028"/>
            <a:ext cx="1243930" cy="23468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fontAlgn="ctr">
              <a:lnSpc>
                <a:spcPts val="1800"/>
              </a:lnSpc>
            </a:pPr>
            <a:r>
              <a:rPr lang="en-US" altLang="ja-JP" sz="1600" dirty="0"/>
              <a:t>14</a:t>
            </a:r>
            <a:r>
              <a:rPr lang="ja-JP" altLang="en-US" sz="1600" dirty="0"/>
              <a:t>：</a:t>
            </a:r>
            <a:r>
              <a:rPr lang="en-US" altLang="ja-JP" sz="1600" dirty="0"/>
              <a:t>30</a:t>
            </a:r>
            <a:r>
              <a:rPr lang="ja-JP" altLang="en-US" sz="1600" dirty="0"/>
              <a:t>～</a:t>
            </a:r>
            <a:r>
              <a:rPr lang="en-US" altLang="ja-JP" sz="1600" dirty="0"/>
              <a:t>15</a:t>
            </a:r>
            <a:r>
              <a:rPr lang="ja-JP" altLang="en-US" sz="1600" dirty="0"/>
              <a:t>：</a:t>
            </a:r>
            <a:r>
              <a:rPr lang="en-US" altLang="ja-JP" sz="1600" dirty="0"/>
              <a:t>30</a:t>
            </a:r>
            <a:endParaRPr lang="ja-JP" altLang="en-US" sz="1600" dirty="0"/>
          </a:p>
        </p:txBody>
      </p:sp>
      <p:sp>
        <p:nvSpPr>
          <p:cNvPr id="15" name="正方形/長方形 14"/>
          <p:cNvSpPr/>
          <p:nvPr/>
        </p:nvSpPr>
        <p:spPr>
          <a:xfrm>
            <a:off x="5328454" y="6944377"/>
            <a:ext cx="1243930" cy="23083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fontAlgn="ctr">
              <a:lnSpc>
                <a:spcPts val="1800"/>
              </a:lnSpc>
            </a:pPr>
            <a:r>
              <a:rPr lang="en-US" altLang="ja-JP" sz="1600" dirty="0"/>
              <a:t>15</a:t>
            </a:r>
            <a:r>
              <a:rPr lang="ja-JP" altLang="en-US" sz="1600" dirty="0"/>
              <a:t>：</a:t>
            </a:r>
            <a:r>
              <a:rPr lang="en-US" altLang="ja-JP" sz="1600" dirty="0"/>
              <a:t>30</a:t>
            </a:r>
            <a:r>
              <a:rPr lang="ja-JP" altLang="en-US" sz="1600" dirty="0"/>
              <a:t>～</a:t>
            </a:r>
            <a:r>
              <a:rPr lang="en-US" altLang="ja-JP" sz="1600" dirty="0"/>
              <a:t>16</a:t>
            </a:r>
            <a:r>
              <a:rPr lang="ja-JP" altLang="en-US" sz="1600" dirty="0"/>
              <a:t>：</a:t>
            </a:r>
            <a:r>
              <a:rPr lang="en-US" altLang="ja-JP" sz="1600" dirty="0"/>
              <a:t>30</a:t>
            </a:r>
            <a:endParaRPr lang="ja-JP" altLang="en-US" sz="1600" dirty="0"/>
          </a:p>
        </p:txBody>
      </p:sp>
      <p:sp>
        <p:nvSpPr>
          <p:cNvPr id="16" name="正方形/長方形 15"/>
          <p:cNvSpPr/>
          <p:nvPr/>
        </p:nvSpPr>
        <p:spPr>
          <a:xfrm>
            <a:off x="647701" y="7640858"/>
            <a:ext cx="2946400" cy="5693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ja-JP" altLang="en-US" sz="185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デジタルマーケティングの</a:t>
            </a:r>
          </a:p>
          <a:p>
            <a:pPr algn="ctr"/>
            <a:r>
              <a:rPr lang="ja-JP" altLang="en-US" sz="185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概念と可能性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128704" y="7631333"/>
            <a:ext cx="2985901" cy="5693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ja-JP" altLang="en-US" sz="185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動画広告の活用と効果的な</a:t>
            </a:r>
          </a:p>
          <a:p>
            <a:pPr algn="ctr"/>
            <a:r>
              <a:rPr lang="ja-JP" altLang="en-US" sz="185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ＳＥＯ対策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1203624" y="8415275"/>
            <a:ext cx="1872307" cy="24622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fontAlgn="ctr"/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―――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講師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―――</a:t>
            </a:r>
            <a:endParaRPr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199725" y="8679428"/>
            <a:ext cx="1861920" cy="46166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ja-JP" altLang="en-US" sz="2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明日  来男</a:t>
            </a:r>
            <a:endParaRPr lang="en-US" altLang="ja-JP" sz="2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" spc="1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（アスクル大学情報処理学部教授）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455507" y="9717486"/>
            <a:ext cx="3432281" cy="5078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ja-JP" altLang="en-US" sz="1050" dirty="0">
                <a:latin typeface="+mj-ea"/>
                <a:ea typeface="+mj-ea"/>
                <a:cs typeface="メイリオ" panose="020B0604030504040204" pitchFamily="50" charset="-128"/>
              </a:rPr>
              <a:t>お問い合わせ・お申込み</a:t>
            </a:r>
            <a:endParaRPr lang="en-US" altLang="ja-JP" sz="1050" dirty="0">
              <a:latin typeface="+mj-ea"/>
              <a:ea typeface="+mj-ea"/>
              <a:cs typeface="メイリオ" panose="020B0604030504040204" pitchFamily="50" charset="-128"/>
            </a:endParaRPr>
          </a:p>
          <a:p>
            <a:endParaRPr lang="ja-JP" altLang="en-US" sz="7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 panose="020B0604030504040204" pitchFamily="50" charset="-128"/>
            </a:endParaRPr>
          </a:p>
          <a:p>
            <a:r>
              <a:rPr lang="ja-JP" altLang="en-US" sz="1550" b="1" spc="4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アスクルビジネストレンドセミナー事務局</a:t>
            </a:r>
            <a:endParaRPr lang="en-US" altLang="ja-JP" sz="1550" b="1" spc="40" dirty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4513124" y="9719171"/>
            <a:ext cx="2340384" cy="38472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3000" dirty="0"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03-1234-1111</a:t>
            </a:r>
            <a:endParaRPr lang="ja-JP" altLang="en-US" sz="3000" dirty="0">
              <a:latin typeface="HGPｺﾞｼｯｸE" panose="020B0900000000000000" pitchFamily="50" charset="-128"/>
              <a:ea typeface="HGPｺﾞｼｯｸE" panose="020B09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532176" y="10209394"/>
            <a:ext cx="948978" cy="15388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××××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＠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××××</a:t>
            </a:r>
            <a:endParaRPr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6189677" y="10218576"/>
            <a:ext cx="1372171" cy="13849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http://www.askult.com/</a:t>
            </a: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865001" y="5026732"/>
            <a:ext cx="542545" cy="230832"/>
            <a:chOff x="349823" y="4739839"/>
            <a:chExt cx="542545" cy="230832"/>
          </a:xfrm>
        </p:grpSpPr>
        <p:pic>
          <p:nvPicPr>
            <p:cNvPr id="25" name="図 2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823" y="4753274"/>
              <a:ext cx="542545" cy="210312"/>
            </a:xfrm>
            <a:prstGeom prst="rect">
              <a:avLst/>
            </a:prstGeom>
          </p:spPr>
        </p:pic>
        <p:sp>
          <p:nvSpPr>
            <p:cNvPr id="5" name="正方形/長方形 4"/>
            <p:cNvSpPr/>
            <p:nvPr/>
          </p:nvSpPr>
          <p:spPr>
            <a:xfrm>
              <a:off x="460795" y="4739839"/>
              <a:ext cx="320601" cy="230832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>
                <a:lnSpc>
                  <a:spcPts val="1800"/>
                </a:lnSpc>
              </a:pPr>
              <a:r>
                <a:rPr lang="ja-JP" altLang="en-US" sz="125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日時</a:t>
              </a: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865001" y="5544282"/>
            <a:ext cx="542545" cy="230832"/>
            <a:chOff x="349823" y="4739839"/>
            <a:chExt cx="542545" cy="230832"/>
          </a:xfrm>
        </p:grpSpPr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823" y="4753274"/>
              <a:ext cx="542545" cy="210312"/>
            </a:xfrm>
            <a:prstGeom prst="rect">
              <a:avLst/>
            </a:prstGeom>
          </p:spPr>
        </p:pic>
        <p:sp>
          <p:nvSpPr>
            <p:cNvPr id="29" name="正方形/長方形 28"/>
            <p:cNvSpPr/>
            <p:nvPr/>
          </p:nvSpPr>
          <p:spPr>
            <a:xfrm>
              <a:off x="460795" y="4739839"/>
              <a:ext cx="320601" cy="230832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>
                <a:lnSpc>
                  <a:spcPts val="1800"/>
                </a:lnSpc>
              </a:pPr>
              <a:r>
                <a:rPr lang="ja-JP" altLang="en-US" sz="125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会場</a:t>
              </a:r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865001" y="6125561"/>
            <a:ext cx="542545" cy="230832"/>
            <a:chOff x="349823" y="4739839"/>
            <a:chExt cx="542545" cy="230832"/>
          </a:xfrm>
        </p:grpSpPr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823" y="4753274"/>
              <a:ext cx="542545" cy="210312"/>
            </a:xfrm>
            <a:prstGeom prst="rect">
              <a:avLst/>
            </a:prstGeom>
          </p:spPr>
        </p:pic>
        <p:sp>
          <p:nvSpPr>
            <p:cNvPr id="32" name="正方形/長方形 31"/>
            <p:cNvSpPr/>
            <p:nvPr/>
          </p:nvSpPr>
          <p:spPr>
            <a:xfrm>
              <a:off x="460795" y="4739839"/>
              <a:ext cx="320601" cy="230832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>
                <a:lnSpc>
                  <a:spcPts val="1800"/>
                </a:lnSpc>
              </a:pPr>
              <a:r>
                <a:rPr lang="ja-JP" altLang="en-US" sz="125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定員</a:t>
              </a:r>
            </a:p>
          </p:txBody>
        </p:sp>
      </p:grpSp>
      <p:grpSp>
        <p:nvGrpSpPr>
          <p:cNvPr id="36" name="グループ化 35"/>
          <p:cNvGrpSpPr/>
          <p:nvPr/>
        </p:nvGrpSpPr>
        <p:grpSpPr>
          <a:xfrm>
            <a:off x="4643745" y="6777428"/>
            <a:ext cx="588265" cy="588265"/>
            <a:chOff x="-727678" y="7057622"/>
            <a:chExt cx="588265" cy="588265"/>
          </a:xfrm>
        </p:grpSpPr>
        <p:pic>
          <p:nvPicPr>
            <p:cNvPr id="37" name="図 3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27678" y="7057622"/>
              <a:ext cx="588265" cy="588265"/>
            </a:xfrm>
            <a:prstGeom prst="rect">
              <a:avLst/>
            </a:prstGeom>
          </p:spPr>
        </p:pic>
        <p:sp>
          <p:nvSpPr>
            <p:cNvPr id="38" name="正方形/長方形 37"/>
            <p:cNvSpPr/>
            <p:nvPr/>
          </p:nvSpPr>
          <p:spPr>
            <a:xfrm>
              <a:off x="-665181" y="7223514"/>
              <a:ext cx="463267" cy="25648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>
                <a:lnSpc>
                  <a:spcPts val="2000"/>
                </a:lnSpc>
              </a:pPr>
              <a:r>
                <a:rPr lang="ja-JP" altLang="en-US" sz="13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第</a:t>
              </a:r>
              <a:r>
                <a:rPr lang="en-US" altLang="ja-JP" sz="13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ja-JP" altLang="en-US" sz="13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部</a:t>
              </a:r>
            </a:p>
          </p:txBody>
        </p:sp>
      </p:grpSp>
      <p:sp>
        <p:nvSpPr>
          <p:cNvPr id="39" name="正方形/長方形 38"/>
          <p:cNvSpPr/>
          <p:nvPr/>
        </p:nvSpPr>
        <p:spPr>
          <a:xfrm>
            <a:off x="4715317" y="8415275"/>
            <a:ext cx="1872307" cy="24622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fontAlgn="ctr"/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―――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講師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―――</a:t>
            </a:r>
            <a:endParaRPr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4703563" y="8682005"/>
            <a:ext cx="1861920" cy="46935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ja-JP" altLang="en-US" sz="2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明日  来子</a:t>
            </a:r>
            <a:endParaRPr lang="en-US" altLang="ja-JP" sz="2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" spc="1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（アスクル大学情報処理学部教授）</a:t>
            </a:r>
          </a:p>
        </p:txBody>
      </p:sp>
      <p:grpSp>
        <p:nvGrpSpPr>
          <p:cNvPr id="43" name="グループ化 42"/>
          <p:cNvGrpSpPr/>
          <p:nvPr/>
        </p:nvGrpSpPr>
        <p:grpSpPr>
          <a:xfrm>
            <a:off x="4017956" y="9820363"/>
            <a:ext cx="396241" cy="155719"/>
            <a:chOff x="4124799" y="10550319"/>
            <a:chExt cx="396241" cy="155719"/>
          </a:xfrm>
        </p:grpSpPr>
        <p:pic>
          <p:nvPicPr>
            <p:cNvPr id="41" name="図 4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4799" y="10550590"/>
              <a:ext cx="396241" cy="155448"/>
            </a:xfrm>
            <a:prstGeom prst="rect">
              <a:avLst/>
            </a:prstGeom>
          </p:spPr>
        </p:pic>
        <p:sp>
          <p:nvSpPr>
            <p:cNvPr id="42" name="テキスト ボックス 41"/>
            <p:cNvSpPr txBox="1"/>
            <p:nvPr/>
          </p:nvSpPr>
          <p:spPr>
            <a:xfrm>
              <a:off x="4157661" y="10550319"/>
              <a:ext cx="299403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kumimoji="1" lang="en-US" altLang="ja-JP" sz="105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TEL</a:t>
              </a:r>
              <a:endParaRPr kumimoji="1" lang="ja-JP" altLang="en-US" sz="2000" b="1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4037008" y="10187044"/>
            <a:ext cx="396241" cy="155719"/>
            <a:chOff x="4124799" y="10550319"/>
            <a:chExt cx="396241" cy="155719"/>
          </a:xfrm>
        </p:grpSpPr>
        <p:pic>
          <p:nvPicPr>
            <p:cNvPr id="45" name="図 4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4799" y="10550590"/>
              <a:ext cx="396241" cy="155448"/>
            </a:xfrm>
            <a:prstGeom prst="rect">
              <a:avLst/>
            </a:prstGeom>
          </p:spPr>
        </p:pic>
        <p:sp>
          <p:nvSpPr>
            <p:cNvPr id="46" name="テキスト ボックス 45"/>
            <p:cNvSpPr txBox="1"/>
            <p:nvPr/>
          </p:nvSpPr>
          <p:spPr>
            <a:xfrm>
              <a:off x="4157661" y="10550319"/>
              <a:ext cx="299403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kumimoji="1" lang="en-US" altLang="ja-JP" sz="105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MAIL</a:t>
              </a:r>
              <a:endParaRPr kumimoji="1" lang="ja-JP" altLang="en-US" sz="2000" b="1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5704334" y="10191807"/>
            <a:ext cx="396241" cy="155719"/>
            <a:chOff x="4124799" y="10550319"/>
            <a:chExt cx="396241" cy="155719"/>
          </a:xfrm>
        </p:grpSpPr>
        <p:pic>
          <p:nvPicPr>
            <p:cNvPr id="48" name="図 4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4799" y="10550590"/>
              <a:ext cx="396241" cy="155448"/>
            </a:xfrm>
            <a:prstGeom prst="rect">
              <a:avLst/>
            </a:prstGeom>
          </p:spPr>
        </p:pic>
        <p:sp>
          <p:nvSpPr>
            <p:cNvPr id="49" name="テキスト ボックス 48"/>
            <p:cNvSpPr txBox="1"/>
            <p:nvPr/>
          </p:nvSpPr>
          <p:spPr>
            <a:xfrm>
              <a:off x="4157661" y="10550319"/>
              <a:ext cx="299403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kumimoji="1" lang="en-US" altLang="ja-JP" sz="105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URL</a:t>
              </a:r>
              <a:endParaRPr kumimoji="1" lang="ja-JP" altLang="en-US" sz="2000" b="1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214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HGPｺﾞｼｯｸE</vt:lpstr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2016-12-20T12:02:20Z</dcterms:created>
  <dcterms:modified xsi:type="dcterms:W3CDTF">2017-02-23T09:58:29Z</dcterms:modified>
</cp:coreProperties>
</file>