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99"/>
    <a:srgbClr val="0000FF"/>
    <a:srgbClr val="FF3300"/>
    <a:srgbClr val="663300"/>
    <a:srgbClr val="9C308D"/>
    <a:srgbClr val="800080"/>
    <a:srgbClr val="9900CC"/>
    <a:srgbClr val="E8456C"/>
    <a:srgbClr val="EB6D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デスクトップ\アスクル関連\アスクル\DATA\011_911d_hikkoshi\名称未設定フォルダ\911haikei_hikkos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7775575" cy="10908635"/>
          </a:xfrm>
          <a:prstGeom prst="rect">
            <a:avLst/>
          </a:prstGeom>
          <a:noFill/>
        </p:spPr>
      </p:pic>
      <p:pic>
        <p:nvPicPr>
          <p:cNvPr id="3077" name="Picture 5" descr="C:\Documents and Settings\Administrator\デスクトップ\アスクル関連\アスクル\DATA\011_911d_hikkoshi\名称未設定フォルダ\911taitoru_hikkosh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1544" y="820894"/>
            <a:ext cx="5715000" cy="1473200"/>
          </a:xfrm>
          <a:prstGeom prst="rect">
            <a:avLst/>
          </a:prstGeom>
          <a:noFill/>
        </p:spPr>
      </p:pic>
      <p:pic>
        <p:nvPicPr>
          <p:cNvPr id="3078" name="Picture 6" descr="\\Server-win\share\アスクル関連\アスクル\DATA\011_911d_hikkoshi\名称未設定フォルダ\911uketuke_hikkosh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9080" y="6924883"/>
            <a:ext cx="1536700" cy="749300"/>
          </a:xfrm>
          <a:prstGeom prst="rect">
            <a:avLst/>
          </a:prstGeom>
          <a:noFill/>
        </p:spPr>
      </p:pic>
      <p:pic>
        <p:nvPicPr>
          <p:cNvPr id="3079" name="Picture 7" descr="\\Server-win\share\アスクル関連\アスクル\DATA\011_911d_hikkoshi\名称未設定フォルダ\911tel_hikkosh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6589" y="9683777"/>
            <a:ext cx="342900" cy="419100"/>
          </a:xfrm>
          <a:prstGeom prst="rect">
            <a:avLst/>
          </a:prstGeom>
          <a:noFill/>
        </p:spPr>
      </p:pic>
      <p:sp>
        <p:nvSpPr>
          <p:cNvPr id="37" name="テキスト ボックス 36"/>
          <p:cNvSpPr txBox="1"/>
          <p:nvPr/>
        </p:nvSpPr>
        <p:spPr>
          <a:xfrm>
            <a:off x="1903752" y="314794"/>
            <a:ext cx="4002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rgbClr val="FF6600"/>
                </a:solidFill>
                <a:latin typeface="ＤＦＰ平成ゴシック体W7" pitchFamily="50" charset="-128"/>
                <a:ea typeface="ＤＦＰ平成ゴシック体W7" pitchFamily="50" charset="-128"/>
              </a:rPr>
              <a:t>アスクル引越しセンターで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2023671" y="2668249"/>
            <a:ext cx="614597" cy="599607"/>
          </a:xfrm>
          <a:prstGeom prst="rect">
            <a:avLst/>
          </a:prstGeom>
          <a:solidFill>
            <a:srgbClr val="FF6600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963713" y="2518348"/>
            <a:ext cx="779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solidFill>
                  <a:schemeClr val="bg1"/>
                </a:solidFill>
                <a:latin typeface="ＤＦ平成ゴシック体W7" pitchFamily="49" charset="-128"/>
                <a:ea typeface="ＤＦ平成ゴシック体W7" pitchFamily="49" charset="-128"/>
              </a:rPr>
              <a:t>＆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578308" y="2488367"/>
            <a:ext cx="3297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solidFill>
                  <a:srgbClr val="FF6600"/>
                </a:solidFill>
                <a:latin typeface="ＤＦ平成ゴシック体W7" pitchFamily="49" charset="-128"/>
                <a:ea typeface="ＤＦ平成ゴシック体W7" pitchFamily="49" charset="-128"/>
              </a:rPr>
              <a:t>不要品回収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70901" y="7657890"/>
            <a:ext cx="32993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kern="1300" dirty="0">
                <a:solidFill>
                  <a:srgbClr val="0000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10:00</a:t>
            </a:r>
            <a:r>
              <a:rPr lang="ja-JP" altLang="en-US" sz="4000" kern="1300" dirty="0">
                <a:solidFill>
                  <a:srgbClr val="0000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～</a:t>
            </a:r>
            <a:r>
              <a:rPr lang="en-US" altLang="ja-JP" sz="4000" kern="1300" dirty="0">
                <a:solidFill>
                  <a:srgbClr val="0000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21:00</a:t>
            </a:r>
            <a:endParaRPr kumimoji="1" lang="ja-JP" altLang="en-US" sz="4000" kern="1300" dirty="0">
              <a:solidFill>
                <a:srgbClr val="000099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370944" y="8307048"/>
            <a:ext cx="133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000099"/>
                </a:solidFill>
                <a:latin typeface="ＤＦ平成ゴシック体W7" pitchFamily="49" charset="-128"/>
                <a:ea typeface="ＤＦ平成ゴシック体W7" pitchFamily="49" charset="-128"/>
              </a:rPr>
              <a:t>/</a:t>
            </a:r>
            <a:r>
              <a:rPr lang="ja-JP" altLang="en-US" sz="2000" dirty="0">
                <a:solidFill>
                  <a:srgbClr val="000099"/>
                </a:solidFill>
                <a:latin typeface="ＤＦ平成ゴシック体W7" pitchFamily="49" charset="-128"/>
                <a:ea typeface="ＤＦ平成ゴシック体W7" pitchFamily="49" charset="-128"/>
              </a:rPr>
              <a:t>年中無休</a:t>
            </a:r>
            <a:endParaRPr kumimoji="1" lang="ja-JP" altLang="en-US" sz="2000" dirty="0">
              <a:solidFill>
                <a:srgbClr val="000099"/>
              </a:solidFill>
              <a:latin typeface="ＤＦ平成ゴシック体W7" pitchFamily="49" charset="-128"/>
              <a:ea typeface="ＤＦ平成ゴシック体W7" pitchFamily="49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886794" y="6957933"/>
            <a:ext cx="2473377" cy="95410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kumimoji="1" lang="ja-JP" altLang="en-US" sz="2800" spc="-300" dirty="0">
                <a:solidFill>
                  <a:schemeClr val="bg1"/>
                </a:solidFill>
                <a:latin typeface="ＤＦ平成ゴシック体W7" pitchFamily="49" charset="-128"/>
                <a:ea typeface="ＤＦ平成ゴシック体W7" pitchFamily="49" charset="-128"/>
              </a:rPr>
              <a:t>春の</a:t>
            </a:r>
            <a:endParaRPr kumimoji="1" lang="en-US" altLang="ja-JP" sz="2800" spc="-300" dirty="0">
              <a:solidFill>
                <a:schemeClr val="bg1"/>
              </a:solidFill>
              <a:latin typeface="ＤＦ平成ゴシック体W7" pitchFamily="49" charset="-128"/>
              <a:ea typeface="ＤＦ平成ゴシック体W7" pitchFamily="49" charset="-128"/>
            </a:endParaRPr>
          </a:p>
          <a:p>
            <a:pPr algn="ctr"/>
            <a:r>
              <a:rPr lang="ja-JP" altLang="en-US" sz="2800" spc="-300" dirty="0">
                <a:solidFill>
                  <a:schemeClr val="bg1"/>
                </a:solidFill>
                <a:latin typeface="ＤＦ平成ゴシック体W7" pitchFamily="49" charset="-128"/>
                <a:ea typeface="ＤＦ平成ゴシック体W7" pitchFamily="49" charset="-128"/>
              </a:rPr>
              <a:t>キャンペーン中</a:t>
            </a:r>
            <a:endParaRPr kumimoji="1" lang="ja-JP" altLang="en-US" sz="2800" spc="-300" dirty="0">
              <a:solidFill>
                <a:schemeClr val="bg1"/>
              </a:solidFill>
              <a:latin typeface="ＤＦ平成ゴシック体W7" pitchFamily="49" charset="-128"/>
              <a:ea typeface="ＤＦ平成ゴシック体W7" pitchFamily="49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901785" y="7766989"/>
            <a:ext cx="2458386" cy="60016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kumimoji="1" lang="en-US" altLang="ja-JP" sz="3300" spc="-300" dirty="0">
                <a:solidFill>
                  <a:srgbClr val="FF6600"/>
                </a:solidFill>
                <a:latin typeface="ＤＦ平成ゴシック体W7" pitchFamily="49" charset="-128"/>
                <a:ea typeface="ＤＦ平成ゴシック体W7" pitchFamily="49" charset="-128"/>
              </a:rPr>
              <a:t>5</a:t>
            </a:r>
            <a:r>
              <a:rPr kumimoji="1" lang="ja-JP" altLang="en-US" sz="2200" spc="-300" dirty="0">
                <a:solidFill>
                  <a:schemeClr val="bg1"/>
                </a:solidFill>
                <a:latin typeface="ＤＦ平成ゴシック体W7" pitchFamily="49" charset="-128"/>
                <a:ea typeface="ＤＦ平成ゴシック体W7" pitchFamily="49" charset="-128"/>
              </a:rPr>
              <a:t>月</a:t>
            </a:r>
            <a:r>
              <a:rPr kumimoji="1" lang="en-US" altLang="ja-JP" sz="3300" spc="-300" dirty="0">
                <a:solidFill>
                  <a:srgbClr val="FF6600"/>
                </a:solidFill>
                <a:latin typeface="ＤＦ平成ゴシック体W7" pitchFamily="49" charset="-128"/>
                <a:ea typeface="ＤＦ平成ゴシック体W7" pitchFamily="49" charset="-128"/>
              </a:rPr>
              <a:t>31</a:t>
            </a:r>
            <a:r>
              <a:rPr kumimoji="1" lang="ja-JP" altLang="en-US" sz="2200" spc="-300" dirty="0">
                <a:solidFill>
                  <a:schemeClr val="bg1"/>
                </a:solidFill>
                <a:latin typeface="ＤＦ平成ゴシック体W7" pitchFamily="49" charset="-128"/>
                <a:ea typeface="ＤＦ平成ゴシック体W7" pitchFamily="49" charset="-128"/>
              </a:rPr>
              <a:t>日ま</a:t>
            </a:r>
            <a:r>
              <a:rPr lang="ja-JP" altLang="en-US" sz="2200" spc="-300" dirty="0">
                <a:solidFill>
                  <a:schemeClr val="bg1"/>
                </a:solidFill>
                <a:latin typeface="ＤＦ平成ゴシック体W7" pitchFamily="49" charset="-128"/>
                <a:ea typeface="ＤＦ平成ゴシック体W7" pitchFamily="49" charset="-128"/>
              </a:rPr>
              <a:t>で</a:t>
            </a:r>
            <a:endParaRPr kumimoji="1" lang="ja-JP" altLang="en-US" sz="2200" spc="-300" dirty="0">
              <a:solidFill>
                <a:schemeClr val="bg1"/>
              </a:solidFill>
              <a:latin typeface="ＤＦ平成ゴシック体W7" pitchFamily="49" charset="-128"/>
              <a:ea typeface="ＤＦ平成ゴシック体W7" pitchFamily="49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94532" y="9230336"/>
            <a:ext cx="2395929" cy="43088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kumimoji="1" lang="ja-JP" altLang="en-US" sz="2100" dirty="0">
                <a:solidFill>
                  <a:schemeClr val="bg1"/>
                </a:solidFill>
                <a:latin typeface="ＤＦ平成ゴシック体W3" pitchFamily="49" charset="-128"/>
                <a:ea typeface="ＤＦ平成ゴシック体W3" pitchFamily="49" charset="-128"/>
              </a:rPr>
              <a:t>お電話はお気軽に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9182" y="9463167"/>
            <a:ext cx="3675818" cy="76944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kumimoji="1" lang="en-US" altLang="ja-JP" sz="44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03-1234-1111</a:t>
            </a:r>
            <a:endParaRPr kumimoji="1" lang="ja-JP" altLang="en-US" sz="44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807282" y="10115868"/>
            <a:ext cx="2094668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kumimoji="1" lang="en-US" altLang="ja-JP" sz="1800" dirty="0">
                <a:solidFill>
                  <a:schemeClr val="bg1"/>
                </a:solidFill>
                <a:latin typeface="ＤＦＧ平成ゴシック体W3" pitchFamily="50" charset="-128"/>
                <a:ea typeface="ＤＦＧ平成ゴシック体W3" pitchFamily="50" charset="-128"/>
              </a:rPr>
              <a:t>FAX</a:t>
            </a:r>
            <a:r>
              <a:rPr kumimoji="1" lang="ja-JP" altLang="en-US" sz="1800" dirty="0">
                <a:solidFill>
                  <a:schemeClr val="bg1"/>
                </a:solidFill>
                <a:latin typeface="ＤＦＧ平成ゴシック体W3" pitchFamily="50" charset="-128"/>
                <a:ea typeface="ＤＦＧ平成ゴシック体W3" pitchFamily="50" charset="-128"/>
              </a:rPr>
              <a:t>：</a:t>
            </a:r>
            <a:r>
              <a:rPr kumimoji="1" lang="en-US" altLang="ja-JP" sz="1800" dirty="0">
                <a:solidFill>
                  <a:schemeClr val="bg1"/>
                </a:solidFill>
                <a:latin typeface="ＤＦＧ平成ゴシック体W3" pitchFamily="50" charset="-128"/>
                <a:ea typeface="ＤＦＧ平成ゴシック体W3" pitchFamily="50" charset="-128"/>
              </a:rPr>
              <a:t>03-1234-1112</a:t>
            </a:r>
            <a:endParaRPr kumimoji="1" lang="ja-JP" altLang="en-US" sz="1800" dirty="0">
              <a:solidFill>
                <a:schemeClr val="bg1"/>
              </a:solidFill>
              <a:latin typeface="ＤＦＧ平成ゴシック体W3" pitchFamily="50" charset="-128"/>
              <a:ea typeface="ＤＦＧ平成ゴシック体W3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941132" y="9581878"/>
            <a:ext cx="2482018" cy="87716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kumimoji="1" lang="ja-JP" altLang="en-US" sz="1700" dirty="0">
                <a:solidFill>
                  <a:schemeClr val="bg1"/>
                </a:solidFill>
                <a:latin typeface="ＤＦＧ平成ゴシック体W3" pitchFamily="50" charset="-128"/>
                <a:ea typeface="ＤＦＧ平成ゴシック体W3" pitchFamily="50" charset="-128"/>
              </a:rPr>
              <a:t>〒</a:t>
            </a:r>
            <a:r>
              <a:rPr kumimoji="1" lang="en-US" altLang="ja-JP" sz="1700" dirty="0">
                <a:solidFill>
                  <a:schemeClr val="bg1"/>
                </a:solidFill>
                <a:latin typeface="ＤＦＧ平成ゴシック体W3" pitchFamily="50" charset="-128"/>
                <a:ea typeface="ＤＦＧ平成ゴシック体W3" pitchFamily="50" charset="-128"/>
              </a:rPr>
              <a:t>135-0061</a:t>
            </a:r>
          </a:p>
          <a:p>
            <a:r>
              <a:rPr lang="ja-JP" altLang="en-US" sz="1700" dirty="0">
                <a:solidFill>
                  <a:schemeClr val="bg1"/>
                </a:solidFill>
                <a:latin typeface="ＤＦＧ平成ゴシック体W3" pitchFamily="50" charset="-128"/>
                <a:ea typeface="ＤＦＧ平成ゴシック体W3" pitchFamily="50" charset="-128"/>
              </a:rPr>
              <a:t>東京都江東区豊洲</a:t>
            </a:r>
            <a:r>
              <a:rPr lang="en-US" altLang="ja-JP" sz="1700" dirty="0">
                <a:solidFill>
                  <a:schemeClr val="bg1"/>
                </a:solidFill>
                <a:latin typeface="ＤＦＧ平成ゴシック体W3" pitchFamily="50" charset="-128"/>
                <a:ea typeface="ＤＦＧ平成ゴシック体W3" pitchFamily="50" charset="-128"/>
              </a:rPr>
              <a:t>3-2-3</a:t>
            </a:r>
          </a:p>
          <a:p>
            <a:r>
              <a:rPr kumimoji="1" lang="en-US" altLang="ja-JP" sz="1700" dirty="0">
                <a:solidFill>
                  <a:schemeClr val="bg1"/>
                </a:solidFill>
                <a:latin typeface="ＤＦＧ平成ゴシック体W3" pitchFamily="50" charset="-128"/>
                <a:ea typeface="ＤＦＧ平成ゴシック体W3" pitchFamily="50" charset="-128"/>
              </a:rPr>
              <a:t>http://www.askult.com/</a:t>
            </a:r>
            <a:endParaRPr kumimoji="1" lang="ja-JP" altLang="en-US" sz="1700" dirty="0">
              <a:solidFill>
                <a:schemeClr val="bg1"/>
              </a:solidFill>
              <a:latin typeface="ＤＦＧ平成ゴシック体W3" pitchFamily="50" charset="-128"/>
              <a:ea typeface="ＤＦＧ平成ゴシック体W3" pitchFamily="50" charset="-128"/>
            </a:endParaRPr>
          </a:p>
        </p:txBody>
      </p:sp>
      <p:pic>
        <p:nvPicPr>
          <p:cNvPr id="1026" name="Picture 2" descr="\\Server-win\share\アスクル関連\アスクル\DATA\011_911d_hikkoshi\名称未設定フォルダ\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5168" y="3463472"/>
            <a:ext cx="3517900" cy="1549400"/>
          </a:xfrm>
          <a:prstGeom prst="rect">
            <a:avLst/>
          </a:prstGeom>
          <a:noFill/>
        </p:spPr>
      </p:pic>
      <p:sp>
        <p:nvSpPr>
          <p:cNvPr id="23" name="テキスト ボックス 22"/>
          <p:cNvSpPr txBox="1"/>
          <p:nvPr/>
        </p:nvSpPr>
        <p:spPr>
          <a:xfrm>
            <a:off x="537027" y="3657600"/>
            <a:ext cx="322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即日お引越し対応！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93484" y="4396922"/>
            <a:ext cx="322217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00" dirty="0">
                <a:latin typeface="ＤＦＧ平成ゴシック体W7" pitchFamily="50" charset="-128"/>
                <a:ea typeface="ＤＦＧ平成ゴシック体W7" pitchFamily="50" charset="-128"/>
              </a:rPr>
              <a:t>早朝・深夜作業も可能です</a:t>
            </a:r>
          </a:p>
        </p:txBody>
      </p:sp>
      <p:pic>
        <p:nvPicPr>
          <p:cNvPr id="25" name="Picture 2" descr="\\Server-win\share\アスクル関連\アスクル\DATA\011_911d_hikkoshi\名称未設定フォルダ\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78943" y="3463472"/>
            <a:ext cx="3517900" cy="1549400"/>
          </a:xfrm>
          <a:prstGeom prst="rect">
            <a:avLst/>
          </a:prstGeom>
          <a:noFill/>
        </p:spPr>
      </p:pic>
      <p:sp>
        <p:nvSpPr>
          <p:cNvPr id="26" name="テキスト ボックス 25"/>
          <p:cNvSpPr txBox="1"/>
          <p:nvPr/>
        </p:nvSpPr>
        <p:spPr>
          <a:xfrm>
            <a:off x="4070802" y="3657600"/>
            <a:ext cx="322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梱包品無料サービス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027259" y="4396922"/>
            <a:ext cx="322217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00" dirty="0">
                <a:latin typeface="ＤＦＧ平成ゴシック体W7" pitchFamily="50" charset="-128"/>
                <a:ea typeface="ＤＦＧ平成ゴシック体W7" pitchFamily="50" charset="-128"/>
              </a:rPr>
              <a:t>数量限定ナシ！何個でも</a:t>
            </a:r>
            <a:r>
              <a:rPr kumimoji="1" lang="en-US" altLang="ja-JP" sz="1900" dirty="0">
                <a:latin typeface="ＤＦＧ平成ゴシック体W7" pitchFamily="50" charset="-128"/>
                <a:ea typeface="ＤＦＧ平成ゴシック体W7" pitchFamily="50" charset="-128"/>
              </a:rPr>
              <a:t>OK</a:t>
            </a:r>
            <a:endParaRPr kumimoji="1" lang="ja-JP" altLang="en-US" sz="19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pic>
        <p:nvPicPr>
          <p:cNvPr id="28" name="Picture 2" descr="\\Server-win\share\アスクル関連\アスクル\DATA\011_911d_hikkoshi\名称未設定フォルダ\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5168" y="5044622"/>
            <a:ext cx="3517900" cy="1549400"/>
          </a:xfrm>
          <a:prstGeom prst="rect">
            <a:avLst/>
          </a:prstGeom>
          <a:noFill/>
        </p:spPr>
      </p:pic>
      <p:sp>
        <p:nvSpPr>
          <p:cNvPr id="29" name="テキスト ボックス 28"/>
          <p:cNvSpPr txBox="1"/>
          <p:nvPr/>
        </p:nvSpPr>
        <p:spPr>
          <a:xfrm>
            <a:off x="537027" y="5238750"/>
            <a:ext cx="322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不要品は回収します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93484" y="5978072"/>
            <a:ext cx="322217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00" dirty="0">
                <a:latin typeface="ＤＦＧ平成ゴシック体W7" pitchFamily="50" charset="-128"/>
                <a:ea typeface="ＤＦＧ平成ゴシック体W7" pitchFamily="50" charset="-128"/>
              </a:rPr>
              <a:t>品目により、買取も承ります</a:t>
            </a:r>
          </a:p>
        </p:txBody>
      </p:sp>
      <p:pic>
        <p:nvPicPr>
          <p:cNvPr id="31" name="Picture 2" descr="\\Server-win\share\アスクル関連\アスクル\DATA\011_911d_hikkoshi\名称未設定フォルダ\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78943" y="5044622"/>
            <a:ext cx="3517900" cy="1549400"/>
          </a:xfrm>
          <a:prstGeom prst="rect">
            <a:avLst/>
          </a:prstGeom>
          <a:noFill/>
        </p:spPr>
      </p:pic>
      <p:sp>
        <p:nvSpPr>
          <p:cNvPr id="32" name="テキスト ボックス 31"/>
          <p:cNvSpPr txBox="1"/>
          <p:nvPr/>
        </p:nvSpPr>
        <p:spPr>
          <a:xfrm>
            <a:off x="4070802" y="5238750"/>
            <a:ext cx="322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最適プランのご提案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027259" y="5978072"/>
            <a:ext cx="322217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00" dirty="0">
                <a:latin typeface="ＤＦＧ平成ゴシック体W7" pitchFamily="50" charset="-128"/>
                <a:ea typeface="ＤＦＧ平成ゴシック体W7" pitchFamily="50" charset="-128"/>
              </a:rPr>
              <a:t>お客様のご予算に合わせます</a:t>
            </a: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193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ＤＦＧ平成ゴシック体W3</vt:lpstr>
      <vt:lpstr>ＤＦＧ平成ゴシック体W7</vt:lpstr>
      <vt:lpstr>ＤＦＰ平成ゴシック体W7</vt:lpstr>
      <vt:lpstr>ＤＦ平成ゴシック体W3</vt:lpstr>
      <vt:lpstr>ＤＦ平成ゴシック体W7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2016-12-21T03:13:16Z</dcterms:created>
  <dcterms:modified xsi:type="dcterms:W3CDTF">2017-02-23T10:03:48Z</dcterms:modified>
</cp:coreProperties>
</file>