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66CC"/>
    <a:srgbClr val="FF3300"/>
    <a:srgbClr val="000099"/>
    <a:srgbClr val="0000FF"/>
    <a:srgbClr val="FFFF66"/>
    <a:srgbClr val="FF6600"/>
    <a:srgbClr val="663300"/>
    <a:srgbClr val="9C308D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9515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erver-win\share\アスクル関連\Askul_Parts_1216\DATA\013_913d_seminar\bac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1" y="0"/>
            <a:ext cx="7781926" cy="10912476"/>
          </a:xfrm>
          <a:prstGeom prst="rect">
            <a:avLst/>
          </a:prstGeom>
          <a:noFill/>
        </p:spPr>
      </p:pic>
      <p:pic>
        <p:nvPicPr>
          <p:cNvPr id="3" name="Picture 4" descr="\\Server-win\share\アスクル関連\Askul_Parts_1216\DATA\013_913d_seminar\moj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63" y="1304925"/>
            <a:ext cx="6443662" cy="2571750"/>
          </a:xfrm>
          <a:prstGeom prst="rect">
            <a:avLst/>
          </a:prstGeom>
          <a:noFill/>
        </p:spPr>
      </p:pic>
      <p:cxnSp>
        <p:nvCxnSpPr>
          <p:cNvPr id="73" name="直線コネクタ 72"/>
          <p:cNvCxnSpPr/>
          <p:nvPr/>
        </p:nvCxnSpPr>
        <p:spPr>
          <a:xfrm>
            <a:off x="533400" y="457200"/>
            <a:ext cx="1244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533400" y="917352"/>
            <a:ext cx="1244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596900" y="4857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第</a:t>
            </a:r>
            <a:endParaRPr kumimoji="1" lang="ja-JP" altLang="en-US" sz="18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815975" y="400050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12</a:t>
            </a:r>
            <a:endParaRPr kumimoji="1" lang="ja-JP" altLang="en-US" sz="20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1285974" y="4857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回</a:t>
            </a: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799555" y="400050"/>
            <a:ext cx="5475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spc="81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ビジネストレンドセミナー</a:t>
            </a:r>
            <a:endParaRPr kumimoji="1" lang="ja-JP" altLang="en-US" sz="3200" spc="81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2150306" y="949350"/>
            <a:ext cx="3449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600" spc="1250" dirty="0">
                <a:solidFill>
                  <a:schemeClr val="bg1"/>
                </a:solidFill>
                <a:latin typeface="ＤＦＧ平成ゴシック体W7" pitchFamily="50" charset="-128"/>
                <a:ea typeface="ＤＦＧ平成ゴシック体W7" pitchFamily="50" charset="-128"/>
              </a:rPr>
              <a:t>地球の未来を考える</a:t>
            </a:r>
            <a:endParaRPr kumimoji="1" lang="ja-JP" altLang="en-US" sz="1600" spc="1250" dirty="0">
              <a:solidFill>
                <a:schemeClr val="bg1"/>
              </a:solidFill>
              <a:latin typeface="ＤＦＧ平成ゴシック体W7" pitchFamily="50" charset="-128"/>
              <a:ea typeface="ＤＦＧ平成ゴシック体W7" pitchFamily="50" charset="-128"/>
            </a:endParaRPr>
          </a:p>
        </p:txBody>
      </p:sp>
      <p:pic>
        <p:nvPicPr>
          <p:cNvPr id="2" name="Picture 3" descr="\\Server-win\share\アスクル関連\Askul_Parts_1216\DATA\013_913d_seminar\mar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875" y="3238500"/>
            <a:ext cx="1447800" cy="1447800"/>
          </a:xfrm>
          <a:prstGeom prst="rect">
            <a:avLst/>
          </a:prstGeom>
          <a:noFill/>
        </p:spPr>
      </p:pic>
      <p:sp>
        <p:nvSpPr>
          <p:cNvPr id="104" name="テキスト ボックス 103"/>
          <p:cNvSpPr txBox="1"/>
          <p:nvPr/>
        </p:nvSpPr>
        <p:spPr>
          <a:xfrm rot="-420000">
            <a:off x="573458" y="3563769"/>
            <a:ext cx="1342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400" spc="480" dirty="0">
                <a:latin typeface="ＤＦＧ平成明朝体W5" pitchFamily="18" charset="-128"/>
                <a:ea typeface="ＤＦＧ平成明朝体W5" pitchFamily="18" charset="-128"/>
              </a:rPr>
              <a:t>参加費</a:t>
            </a:r>
          </a:p>
          <a:p>
            <a:pPr algn="ctr"/>
            <a:r>
              <a:rPr lang="ja-JP" altLang="en-US" sz="2400" spc="480" dirty="0">
                <a:latin typeface="ＤＦＧ平成明朝体W5" pitchFamily="18" charset="-128"/>
                <a:ea typeface="ＤＦＧ平成明朝体W5" pitchFamily="18" charset="-128"/>
              </a:rPr>
              <a:t>無料</a:t>
            </a:r>
            <a:endParaRPr kumimoji="1" lang="ja-JP" altLang="en-US" sz="2400" spc="480" dirty="0">
              <a:latin typeface="ＤＦＧ平成明朝体W5" pitchFamily="18" charset="-128"/>
              <a:ea typeface="ＤＦＧ平成明朝体W5" pitchFamily="18" charset="-128"/>
            </a:endParaRPr>
          </a:p>
        </p:txBody>
      </p:sp>
      <p:pic>
        <p:nvPicPr>
          <p:cNvPr id="1028" name="Picture 4" descr="\\Server-win\share\アスクル関連\Askul_Parts_1216\DATA\013_913d_seminar\wak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" y="8172450"/>
            <a:ext cx="3048000" cy="1104900"/>
          </a:xfrm>
          <a:prstGeom prst="rect">
            <a:avLst/>
          </a:prstGeom>
          <a:noFill/>
        </p:spPr>
      </p:pic>
      <p:pic>
        <p:nvPicPr>
          <p:cNvPr id="15" name="Picture 4" descr="\\Server-win\share\アスクル関連\Askul_Parts_1216\DATA\013_913d_seminar\wak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8845" y="8172450"/>
            <a:ext cx="3048000" cy="1104900"/>
          </a:xfrm>
          <a:prstGeom prst="rect">
            <a:avLst/>
          </a:prstGeom>
          <a:noFill/>
        </p:spPr>
      </p:pic>
      <p:sp>
        <p:nvSpPr>
          <p:cNvPr id="16" name="テキスト ボックス 15"/>
          <p:cNvSpPr txBox="1"/>
          <p:nvPr/>
        </p:nvSpPr>
        <p:spPr>
          <a:xfrm>
            <a:off x="770857" y="7458075"/>
            <a:ext cx="3905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2017</a:t>
            </a:r>
            <a:r>
              <a:rPr kumimoji="1" lang="ja-JP" altLang="en-US" sz="28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年</a:t>
            </a:r>
            <a:r>
              <a:rPr kumimoji="1" lang="en-US" altLang="ja-JP" sz="40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4</a:t>
            </a:r>
            <a:r>
              <a:rPr kumimoji="1" lang="ja-JP" altLang="en-US" sz="28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月</a:t>
            </a:r>
            <a:r>
              <a:rPr kumimoji="1" lang="en-US" altLang="ja-JP" sz="40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8</a:t>
            </a:r>
            <a:r>
              <a:rPr kumimoji="1" lang="ja-JP" altLang="en-US" sz="28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日（金）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27980" y="7562850"/>
            <a:ext cx="4039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spc="81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日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27980" y="7858695"/>
            <a:ext cx="4039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spc="81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時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153580" y="7481456"/>
            <a:ext cx="347729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14</a:t>
            </a:r>
            <a:r>
              <a:rPr lang="ja-JP" altLang="en-US" sz="40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r>
              <a:rPr lang="en-US" altLang="ja-JP" sz="40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30-16</a:t>
            </a:r>
            <a:r>
              <a:rPr lang="ja-JP" altLang="en-US" sz="40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r>
              <a:rPr lang="en-US" altLang="ja-JP" sz="40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30</a:t>
            </a:r>
            <a:endParaRPr kumimoji="1" lang="ja-JP" altLang="en-US" sz="4000" spc="-3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grpSp>
        <p:nvGrpSpPr>
          <p:cNvPr id="27" name="グループ化 26"/>
          <p:cNvGrpSpPr/>
          <p:nvPr/>
        </p:nvGrpSpPr>
        <p:grpSpPr>
          <a:xfrm>
            <a:off x="837532" y="8211839"/>
            <a:ext cx="2919128" cy="1015082"/>
            <a:chOff x="837532" y="8211839"/>
            <a:chExt cx="2919128" cy="1015082"/>
          </a:xfrm>
        </p:grpSpPr>
        <p:sp>
          <p:nvSpPr>
            <p:cNvPr id="20" name="テキスト ボックス 19"/>
            <p:cNvSpPr txBox="1"/>
            <p:nvPr/>
          </p:nvSpPr>
          <p:spPr>
            <a:xfrm>
              <a:off x="850232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第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837532" y="8537256"/>
              <a:ext cx="291912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『</a:t>
              </a:r>
              <a:r>
                <a:rPr lang="ja-JP" altLang="en-US" sz="1600" spc="-150" dirty="0">
                  <a:latin typeface="ＤＦＧ平成明朝体W5" pitchFamily="18" charset="-128"/>
                  <a:ea typeface="ＤＦＧ平成明朝体W5" pitchFamily="18" charset="-128"/>
                </a:rPr>
                <a:t>地方活性化の取り組み事例紹介</a:t>
              </a:r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』</a:t>
              </a: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223491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部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1020167" y="8211839"/>
              <a:ext cx="36261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2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1580482" y="8211839"/>
              <a:ext cx="185486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15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</a:t>
              </a:r>
              <a:r>
                <a:rPr lang="en-US" altLang="ja-JP" sz="2000" dirty="0">
                  <a:latin typeface="ＤＦＧ平成明朝体W5" pitchFamily="18" charset="-128"/>
                  <a:ea typeface="ＤＦＧ平成明朝体W5" pitchFamily="18" charset="-128"/>
                </a:rPr>
                <a:t>0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−16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30</a:t>
              </a:r>
              <a:endParaRPr lang="ja-JP" altLang="en-US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856967" y="8806481"/>
              <a:ext cx="132235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100" spc="-150" dirty="0">
                  <a:latin typeface="ＤＦＧ平成明朝体W5" pitchFamily="18" charset="-128"/>
                  <a:ea typeface="ＤＦＧ平成明朝体W5" pitchFamily="18" charset="-128"/>
                </a:rPr>
                <a:t>講　 師  ：　</a:t>
              </a:r>
              <a:r>
                <a:rPr lang="ja-JP" altLang="en-US" sz="1400" spc="-150" dirty="0">
                  <a:latin typeface="ＤＦＧ平成明朝体W5" pitchFamily="18" charset="-128"/>
                  <a:ea typeface="ＤＦＧ平成明朝体W5" pitchFamily="18" charset="-128"/>
                </a:rPr>
                <a:t>明日来子</a:t>
              </a: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335127" y="9011477"/>
              <a:ext cx="237581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800" dirty="0">
                  <a:latin typeface="ＤＦＧ平成明朝体W5" pitchFamily="18" charset="-128"/>
                  <a:ea typeface="ＤＦＧ平成明朝体W5" pitchFamily="18" charset="-128"/>
                </a:rPr>
                <a:t>（アスクル大学経済学部教授）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4118669" y="8211839"/>
            <a:ext cx="2919128" cy="1015082"/>
            <a:chOff x="837532" y="8211839"/>
            <a:chExt cx="2919128" cy="1015082"/>
          </a:xfrm>
        </p:grpSpPr>
        <p:sp>
          <p:nvSpPr>
            <p:cNvPr id="29" name="テキスト ボックス 28"/>
            <p:cNvSpPr txBox="1"/>
            <p:nvPr/>
          </p:nvSpPr>
          <p:spPr>
            <a:xfrm>
              <a:off x="850232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第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837532" y="8537256"/>
              <a:ext cx="291912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『</a:t>
              </a:r>
              <a:r>
                <a:rPr lang="ja-JP" altLang="en-US" sz="1600" spc="-150" dirty="0">
                  <a:latin typeface="ＤＦＧ平成明朝体W5" pitchFamily="18" charset="-128"/>
                  <a:ea typeface="ＤＦＧ平成明朝体W5" pitchFamily="18" charset="-128"/>
                </a:rPr>
                <a:t>地方創生の現状と未来</a:t>
              </a:r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』</a:t>
              </a: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1223491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部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1020167" y="8211839"/>
              <a:ext cx="36261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1580482" y="8211839"/>
              <a:ext cx="185486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14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</a:t>
              </a:r>
              <a:r>
                <a:rPr lang="en-US" altLang="ja-JP" sz="2000" dirty="0">
                  <a:latin typeface="ＤＦＧ平成明朝体W5" pitchFamily="18" charset="-128"/>
                  <a:ea typeface="ＤＦＧ平成明朝体W5" pitchFamily="18" charset="-128"/>
                </a:rPr>
                <a:t>0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−15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30</a:t>
              </a:r>
              <a:endParaRPr lang="ja-JP" altLang="en-US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856967" y="8806481"/>
              <a:ext cx="132235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100" spc="-150" dirty="0">
                  <a:latin typeface="ＤＦＧ平成明朝体W5" pitchFamily="18" charset="-128"/>
                  <a:ea typeface="ＤＦＧ平成明朝体W5" pitchFamily="18" charset="-128"/>
                </a:rPr>
                <a:t>講　 師  ：　</a:t>
              </a:r>
              <a:r>
                <a:rPr lang="ja-JP" altLang="en-US" sz="1400" spc="-150" dirty="0">
                  <a:latin typeface="ＤＦＧ平成明朝体W5" pitchFamily="18" charset="-128"/>
                  <a:ea typeface="ＤＦＧ平成明朝体W5" pitchFamily="18" charset="-128"/>
                </a:rPr>
                <a:t>明日来男</a:t>
              </a: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335127" y="9011477"/>
              <a:ext cx="237581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800" dirty="0">
                  <a:latin typeface="ＤＦＧ平成明朝体W5" pitchFamily="18" charset="-128"/>
                  <a:ea typeface="ＤＦＧ平成明朝体W5" pitchFamily="18" charset="-128"/>
                </a:rPr>
                <a:t>（アスクル大学情報経済学部教授）</a:t>
              </a:r>
            </a:p>
          </p:txBody>
        </p:sp>
      </p:grpSp>
      <p:sp>
        <p:nvSpPr>
          <p:cNvPr id="36" name="テキスト ボックス 35"/>
          <p:cNvSpPr txBox="1"/>
          <p:nvPr/>
        </p:nvSpPr>
        <p:spPr>
          <a:xfrm>
            <a:off x="399767" y="9536731"/>
            <a:ext cx="73688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4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会　　場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22325" y="9405780"/>
            <a:ext cx="29083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アスクル会議室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013817" y="9819744"/>
            <a:ext cx="159603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TW" altLang="en-US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（東京都江東区豊洲</a:t>
            </a:r>
            <a:r>
              <a:rPr lang="en-US" altLang="zh-TW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3-2-3</a:t>
            </a:r>
            <a:r>
              <a:rPr lang="zh-TW" altLang="en-US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）</a:t>
            </a:r>
            <a:endParaRPr lang="ja-JP" altLang="en-US" sz="10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91517" y="10090842"/>
            <a:ext cx="212943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お問い合わせ・お申し込みは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91517" y="10314919"/>
            <a:ext cx="372328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アスクルビジネストレンドセミナー事務局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285927" y="9460531"/>
            <a:ext cx="73688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4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定　　員</a:t>
            </a:r>
            <a:endParaRPr lang="en-US" altLang="ja-JP" sz="1400" spc="-15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5543525" y="9348630"/>
            <a:ext cx="65407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50</a:t>
            </a:r>
            <a:endParaRPr lang="ja-JP" altLang="en-US" sz="28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013301" y="9438274"/>
            <a:ext cx="72074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先着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995069" y="9438274"/>
            <a:ext cx="72074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名様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501827" y="9927391"/>
            <a:ext cx="6988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TEL </a:t>
            </a:r>
            <a:r>
              <a:rPr lang="ja-JP" altLang="en-US" sz="12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endParaRPr lang="en-US" altLang="ja-JP" sz="12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971727" y="9794786"/>
            <a:ext cx="26292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800" kern="2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03-1234-1111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525367" y="10254479"/>
            <a:ext cx="3050183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9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URL     http://www.askult.com/</a:t>
            </a:r>
            <a:endParaRPr lang="ja-JP" altLang="en-US" sz="9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525367" y="10419579"/>
            <a:ext cx="3050183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9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MAIL   </a:t>
            </a:r>
            <a:r>
              <a:rPr lang="en-US" altLang="ja-JP" sz="900" dirty="0" err="1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xxxx@xxxx</a:t>
            </a:r>
            <a:endParaRPr lang="ja-JP" altLang="en-US" sz="9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kumimoji="1" sz="3200" spc="810" dirty="0" smtClean="0">
            <a:solidFill>
              <a:schemeClr val="bg1"/>
            </a:solidFill>
            <a:latin typeface="ＤＦＧ平成明朝体W5" pitchFamily="18" charset="-128"/>
            <a:ea typeface="ＤＦＧ平成明朝体W5" pitchFamily="18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221</Words>
  <Application>Microsoft Office PowerPoint</Application>
  <PresentationFormat>ユーザー設定</PresentationFormat>
  <Paragraphs>55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ＤＦＧ平成ゴシック体W7</vt:lpstr>
      <vt:lpstr>ＤＦＧ平成明朝体W5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2016-12-21T03:15:13Z</dcterms:created>
  <dcterms:modified xsi:type="dcterms:W3CDTF">2017-02-23T10:09:53Z</dcterms:modified>
</cp:coreProperties>
</file>