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76" r:id="rId1"/>
  </p:sldMasterIdLst>
  <p:notesMasterIdLst>
    <p:notesMasterId r:id="rId4"/>
  </p:notesMasterIdLst>
  <p:handoutMasterIdLst>
    <p:handoutMasterId r:id="rId5"/>
  </p:handoutMasterIdLst>
  <p:sldIdLst>
    <p:sldId id="260" r:id="rId2"/>
    <p:sldId id="261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FF66CC"/>
    <a:srgbClr val="FF3300"/>
    <a:srgbClr val="000099"/>
    <a:srgbClr val="0000FF"/>
    <a:srgbClr val="FFFF66"/>
    <a:srgbClr val="FF6600"/>
    <a:srgbClr val="663300"/>
    <a:srgbClr val="9C308D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33" autoAdjust="0"/>
    <p:restoredTop sz="99515" autoAdjust="0"/>
  </p:normalViewPr>
  <p:slideViewPr>
    <p:cSldViewPr snapToGrid="0">
      <p:cViewPr varScale="1">
        <p:scale>
          <a:sx n="50" d="100"/>
          <a:sy n="50" d="100"/>
        </p:scale>
        <p:origin x="1900" y="2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2017/2/23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  <a:prstGeom prst="rect">
            <a:avLst/>
          </a:prstGeo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  <a:prstGeom prst="rect">
            <a:avLst/>
          </a:prstGeo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  <a:prstGeom prst="rect">
            <a:avLst/>
          </a:prstGeo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  <a:prstGeom prst="rect">
            <a:avLst/>
          </a:prstGeo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dirty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2/23/2017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\\Server-win\share\アスクル関連\Askul_Parts_1216\DATA\014_914d_seminar\bac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75" y="0"/>
            <a:ext cx="7778750" cy="10902950"/>
          </a:xfrm>
          <a:prstGeom prst="rect">
            <a:avLst/>
          </a:prstGeom>
          <a:noFill/>
        </p:spPr>
      </p:pic>
      <p:cxnSp>
        <p:nvCxnSpPr>
          <p:cNvPr id="73" name="直線コネクタ 72"/>
          <p:cNvCxnSpPr/>
          <p:nvPr/>
        </p:nvCxnSpPr>
        <p:spPr>
          <a:xfrm>
            <a:off x="847725" y="666750"/>
            <a:ext cx="22669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コネクタ 73"/>
          <p:cNvCxnSpPr/>
          <p:nvPr/>
        </p:nvCxnSpPr>
        <p:spPr>
          <a:xfrm>
            <a:off x="4638675" y="669702"/>
            <a:ext cx="22574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テキスト ボックス 74"/>
          <p:cNvSpPr txBox="1"/>
          <p:nvPr/>
        </p:nvSpPr>
        <p:spPr>
          <a:xfrm>
            <a:off x="3197225" y="438150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2200" dirty="0">
                <a:latin typeface="ＤＦＧ平成明朝体W5" pitchFamily="18" charset="-128"/>
                <a:ea typeface="ＤＦＧ平成明朝体W5" pitchFamily="18" charset="-128"/>
              </a:rPr>
              <a:t>第</a:t>
            </a:r>
            <a:endParaRPr kumimoji="1" lang="ja-JP" altLang="en-US" sz="2200" dirty="0"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76" name="テキスト ボックス 75"/>
          <p:cNvSpPr txBox="1"/>
          <p:nvPr/>
        </p:nvSpPr>
        <p:spPr>
          <a:xfrm>
            <a:off x="3460262" y="296154"/>
            <a:ext cx="949814" cy="732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spc="-300" dirty="0">
                <a:latin typeface="ＤＦＧ平成明朝体W5" pitchFamily="18" charset="-128"/>
                <a:ea typeface="ＤＦＧ平成明朝体W5" pitchFamily="18" charset="-128"/>
              </a:rPr>
              <a:t>12</a:t>
            </a:r>
            <a:endParaRPr kumimoji="1" lang="ja-JP" altLang="en-US" sz="4000" spc="-300" dirty="0"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77" name="テキスト ボックス 76"/>
          <p:cNvSpPr txBox="1"/>
          <p:nvPr/>
        </p:nvSpPr>
        <p:spPr>
          <a:xfrm>
            <a:off x="4095849" y="428625"/>
            <a:ext cx="46679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200" dirty="0">
                <a:latin typeface="ＤＦＧ平成明朝体W5" pitchFamily="18" charset="-128"/>
                <a:ea typeface="ＤＦＧ平成明朝体W5" pitchFamily="18" charset="-128"/>
              </a:rPr>
              <a:t>回</a:t>
            </a:r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1461933" y="920555"/>
            <a:ext cx="5475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spc="810" dirty="0">
                <a:latin typeface="ＤＦＧ平成明朝体W5" pitchFamily="18" charset="-128"/>
                <a:ea typeface="ＤＦＧ平成明朝体W5" pitchFamily="18" charset="-128"/>
              </a:rPr>
              <a:t>ビジネストレンドセミナー</a:t>
            </a:r>
            <a:endParaRPr kumimoji="1" lang="ja-JP" altLang="en-US" sz="3200" spc="810" dirty="0"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2150307" y="1652734"/>
            <a:ext cx="34499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1600" spc="1250" dirty="0">
                <a:latin typeface="ＤＦＧ平成ゴシック体W7" pitchFamily="50" charset="-128"/>
                <a:ea typeface="ＤＦＧ平成ゴシック体W7" pitchFamily="50" charset="-128"/>
              </a:rPr>
              <a:t>地球の未来を考える</a:t>
            </a:r>
            <a:endParaRPr kumimoji="1" lang="ja-JP" altLang="en-US" sz="1600" spc="1250" dirty="0">
              <a:latin typeface="ＤＦＧ平成ゴシック体W7" pitchFamily="50" charset="-128"/>
              <a:ea typeface="ＤＦＧ平成ゴシック体W7" pitchFamily="50" charset="-128"/>
            </a:endParaRPr>
          </a:p>
        </p:txBody>
      </p:sp>
      <p:pic>
        <p:nvPicPr>
          <p:cNvPr id="1028" name="Picture 4" descr="\\Server-win\share\アスクル関連\Askul_Parts_1216\DATA\013_913d_seminar\wak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8150" y="8382000"/>
            <a:ext cx="3048000" cy="1104900"/>
          </a:xfrm>
          <a:prstGeom prst="rect">
            <a:avLst/>
          </a:prstGeom>
          <a:noFill/>
        </p:spPr>
      </p:pic>
      <p:pic>
        <p:nvPicPr>
          <p:cNvPr id="15" name="Picture 4" descr="\\Server-win\share\アスクル関連\Askul_Parts_1216\DATA\013_913d_seminar\waku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5070" y="7239000"/>
            <a:ext cx="3048000" cy="1104900"/>
          </a:xfrm>
          <a:prstGeom prst="rect">
            <a:avLst/>
          </a:prstGeom>
          <a:noFill/>
        </p:spPr>
      </p:pic>
      <p:sp>
        <p:nvSpPr>
          <p:cNvPr id="16" name="テキスト ボックス 15"/>
          <p:cNvSpPr txBox="1"/>
          <p:nvPr/>
        </p:nvSpPr>
        <p:spPr>
          <a:xfrm>
            <a:off x="294607" y="7038975"/>
            <a:ext cx="40678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44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2017</a:t>
            </a:r>
            <a:r>
              <a:rPr kumimoji="1" lang="ja-JP" altLang="en-US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年</a:t>
            </a:r>
            <a:r>
              <a:rPr kumimoji="1" lang="en-US" altLang="ja-JP" sz="44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4</a:t>
            </a:r>
            <a:r>
              <a:rPr kumimoji="1" lang="ja-JP" altLang="en-US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月</a:t>
            </a:r>
            <a:r>
              <a:rPr kumimoji="1" lang="en-US" altLang="ja-JP" sz="44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8</a:t>
            </a:r>
            <a:r>
              <a:rPr kumimoji="1" lang="ja-JP" altLang="en-US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日（金）</a:t>
            </a: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42230" y="6896099"/>
            <a:ext cx="73409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日   時</a:t>
            </a:r>
            <a:endParaRPr kumimoji="1" lang="ja-JP" altLang="en-US" sz="13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295955" y="7738631"/>
            <a:ext cx="34772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14</a:t>
            </a:r>
            <a:r>
              <a:rPr lang="ja-JP" altLang="en-US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r>
              <a:rPr lang="en-US" altLang="ja-JP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</a:t>
            </a:r>
            <a:r>
              <a:rPr lang="en-US" altLang="ja-JP" sz="44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0</a:t>
            </a:r>
            <a:r>
              <a:rPr lang="en-US" altLang="ja-JP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-16</a:t>
            </a:r>
            <a:r>
              <a:rPr lang="ja-JP" altLang="en-US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r>
              <a:rPr lang="en-US" altLang="ja-JP" sz="4400" spc="-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30</a:t>
            </a:r>
            <a:endParaRPr kumimoji="1" lang="ja-JP" altLang="en-US" sz="4400" spc="-3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grpSp>
        <p:nvGrpSpPr>
          <p:cNvPr id="27" name="グループ化 26"/>
          <p:cNvGrpSpPr/>
          <p:nvPr/>
        </p:nvGrpSpPr>
        <p:grpSpPr>
          <a:xfrm>
            <a:off x="4361782" y="8421389"/>
            <a:ext cx="2919128" cy="1015082"/>
            <a:chOff x="837532" y="8211839"/>
            <a:chExt cx="2919128" cy="1015082"/>
          </a:xfrm>
        </p:grpSpPr>
        <p:sp>
          <p:nvSpPr>
            <p:cNvPr id="20" name="テキスト ボックス 19"/>
            <p:cNvSpPr txBox="1"/>
            <p:nvPr/>
          </p:nvSpPr>
          <p:spPr>
            <a:xfrm>
              <a:off x="850232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第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1" name="テキスト ボックス 20"/>
            <p:cNvSpPr txBox="1"/>
            <p:nvPr/>
          </p:nvSpPr>
          <p:spPr>
            <a:xfrm>
              <a:off x="837532" y="8537256"/>
              <a:ext cx="291912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『</a:t>
              </a:r>
              <a:r>
                <a:rPr lang="ja-JP" altLang="en-US" sz="1600" spc="-150" dirty="0">
                  <a:latin typeface="ＤＦＧ平成明朝体W5" pitchFamily="18" charset="-128"/>
                  <a:ea typeface="ＤＦＧ平成明朝体W5" pitchFamily="18" charset="-128"/>
                </a:rPr>
                <a:t>地方活性化の取り組み事例紹介</a:t>
              </a:r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』</a:t>
              </a:r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1223491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部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1020167" y="8211839"/>
              <a:ext cx="36261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2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1580482" y="8211839"/>
              <a:ext cx="185486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15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</a:t>
              </a:r>
              <a:r>
                <a:rPr lang="en-US" altLang="ja-JP" sz="2000" dirty="0">
                  <a:latin typeface="ＤＦＧ平成明朝体W5" pitchFamily="18" charset="-128"/>
                  <a:ea typeface="ＤＦＧ平成明朝体W5" pitchFamily="18" charset="-128"/>
                </a:rPr>
                <a:t>0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−16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30</a:t>
              </a:r>
              <a:endParaRPr lang="ja-JP" altLang="en-US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25" name="テキスト ボックス 24"/>
            <p:cNvSpPr txBox="1"/>
            <p:nvPr/>
          </p:nvSpPr>
          <p:spPr>
            <a:xfrm>
              <a:off x="856967" y="8806481"/>
              <a:ext cx="132235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100" spc="-150" dirty="0">
                  <a:latin typeface="ＤＦＧ平成明朝体W5" pitchFamily="18" charset="-128"/>
                  <a:ea typeface="ＤＦＧ平成明朝体W5" pitchFamily="18" charset="-128"/>
                </a:rPr>
                <a:t>講　 師  ：　</a:t>
              </a:r>
              <a:r>
                <a:rPr lang="ja-JP" altLang="en-US" sz="1400" spc="-150" dirty="0">
                  <a:latin typeface="ＤＦＧ平成明朝体W5" pitchFamily="18" charset="-128"/>
                  <a:ea typeface="ＤＦＧ平成明朝体W5" pitchFamily="18" charset="-128"/>
                </a:rPr>
                <a:t>明日来子</a:t>
              </a:r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1335127" y="9011477"/>
              <a:ext cx="237581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800" dirty="0">
                  <a:latin typeface="ＤＦＧ平成明朝体W5" pitchFamily="18" charset="-128"/>
                  <a:ea typeface="ＤＦＧ平成明朝体W5" pitchFamily="18" charset="-128"/>
                </a:rPr>
                <a:t>（アスクル大学経済学部教授）</a:t>
              </a:r>
            </a:p>
          </p:txBody>
        </p:sp>
      </p:grpSp>
      <p:grpSp>
        <p:nvGrpSpPr>
          <p:cNvPr id="28" name="グループ化 27"/>
          <p:cNvGrpSpPr/>
          <p:nvPr/>
        </p:nvGrpSpPr>
        <p:grpSpPr>
          <a:xfrm>
            <a:off x="4394894" y="7278389"/>
            <a:ext cx="2919128" cy="1015082"/>
            <a:chOff x="837532" y="8211839"/>
            <a:chExt cx="2919128" cy="1015082"/>
          </a:xfrm>
        </p:grpSpPr>
        <p:sp>
          <p:nvSpPr>
            <p:cNvPr id="29" name="テキスト ボックス 28"/>
            <p:cNvSpPr txBox="1"/>
            <p:nvPr/>
          </p:nvSpPr>
          <p:spPr>
            <a:xfrm>
              <a:off x="850232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第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837532" y="8537256"/>
              <a:ext cx="2919128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『</a:t>
              </a:r>
              <a:r>
                <a:rPr lang="ja-JP" altLang="en-US" sz="1600" spc="-150" dirty="0">
                  <a:latin typeface="ＤＦＧ平成明朝体W5" pitchFamily="18" charset="-128"/>
                  <a:ea typeface="ＤＦＧ平成明朝体W5" pitchFamily="18" charset="-128"/>
                </a:rPr>
                <a:t>地方創生の現状と未来</a:t>
              </a:r>
              <a:r>
                <a:rPr lang="en-US" altLang="ja-JP" sz="1600" spc="-150" dirty="0">
                  <a:latin typeface="ＤＦＧ平成明朝体W5" pitchFamily="18" charset="-128"/>
                  <a:ea typeface="ＤＦＧ平成明朝体W5" pitchFamily="18" charset="-128"/>
                </a:rPr>
                <a:t>』</a:t>
              </a:r>
            </a:p>
          </p:txBody>
        </p:sp>
        <p:sp>
          <p:nvSpPr>
            <p:cNvPr id="31" name="テキスト ボックス 30"/>
            <p:cNvSpPr txBox="1"/>
            <p:nvPr/>
          </p:nvSpPr>
          <p:spPr>
            <a:xfrm>
              <a:off x="1223491" y="8279744"/>
              <a:ext cx="362618" cy="27699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200" spc="-150" dirty="0">
                  <a:latin typeface="ＤＦＧ平成明朝体W5" pitchFamily="18" charset="-128"/>
                  <a:ea typeface="ＤＦＧ平成明朝体W5" pitchFamily="18" charset="-128"/>
                </a:rPr>
                <a:t>部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1020167" y="8211839"/>
              <a:ext cx="36261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 </a:t>
              </a:r>
              <a:endParaRPr lang="en-US" altLang="ja-JP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3" name="テキスト ボックス 32"/>
            <p:cNvSpPr txBox="1"/>
            <p:nvPr/>
          </p:nvSpPr>
          <p:spPr>
            <a:xfrm>
              <a:off x="1580482" y="8211839"/>
              <a:ext cx="1854868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14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</a:t>
              </a:r>
              <a:r>
                <a:rPr lang="en-US" altLang="ja-JP" sz="2000" dirty="0">
                  <a:latin typeface="ＤＦＧ平成明朝体W5" pitchFamily="18" charset="-128"/>
                  <a:ea typeface="ＤＦＧ平成明朝体W5" pitchFamily="18" charset="-128"/>
                </a:rPr>
                <a:t>0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−15</a:t>
              </a:r>
              <a:r>
                <a:rPr lang="ja-JP" altLang="en-US" sz="2000" spc="-150" dirty="0">
                  <a:latin typeface="ＤＦＧ平成明朝体W5" pitchFamily="18" charset="-128"/>
                  <a:ea typeface="ＤＦＧ平成明朝体W5" pitchFamily="18" charset="-128"/>
                </a:rPr>
                <a:t>：</a:t>
              </a:r>
              <a:r>
                <a:rPr lang="en-US" altLang="ja-JP" sz="2000" spc="-150" dirty="0">
                  <a:latin typeface="ＤＦＧ平成明朝体W5" pitchFamily="18" charset="-128"/>
                  <a:ea typeface="ＤＦＧ平成明朝体W5" pitchFamily="18" charset="-128"/>
                </a:rPr>
                <a:t>30</a:t>
              </a:r>
              <a:endParaRPr lang="ja-JP" altLang="en-US" sz="2000" spc="-150" dirty="0">
                <a:latin typeface="ＤＦＧ平成明朝体W5" pitchFamily="18" charset="-128"/>
                <a:ea typeface="ＤＦＧ平成明朝体W5" pitchFamily="18" charset="-128"/>
              </a:endParaRPr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856967" y="8806481"/>
              <a:ext cx="1322353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1100" spc="-150" dirty="0">
                  <a:latin typeface="ＤＦＧ平成明朝体W5" pitchFamily="18" charset="-128"/>
                  <a:ea typeface="ＤＦＧ平成明朝体W5" pitchFamily="18" charset="-128"/>
                </a:rPr>
                <a:t>講　 師  ：　</a:t>
              </a:r>
              <a:r>
                <a:rPr lang="ja-JP" altLang="en-US" sz="1400" spc="-150" dirty="0">
                  <a:latin typeface="ＤＦＧ平成明朝体W5" pitchFamily="18" charset="-128"/>
                  <a:ea typeface="ＤＦＧ平成明朝体W5" pitchFamily="18" charset="-128"/>
                </a:rPr>
                <a:t>明日来男</a:t>
              </a:r>
            </a:p>
          </p:txBody>
        </p:sp>
        <p:sp>
          <p:nvSpPr>
            <p:cNvPr id="35" name="テキスト ボックス 34"/>
            <p:cNvSpPr txBox="1"/>
            <p:nvPr/>
          </p:nvSpPr>
          <p:spPr>
            <a:xfrm>
              <a:off x="1335127" y="9011477"/>
              <a:ext cx="2375813" cy="21544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800" dirty="0">
                  <a:latin typeface="ＤＦＧ平成明朝体W5" pitchFamily="18" charset="-128"/>
                  <a:ea typeface="ＤＦＧ平成明朝体W5" pitchFamily="18" charset="-128"/>
                </a:rPr>
                <a:t>（アスクル大学情報経済学部教授）</a:t>
              </a:r>
            </a:p>
          </p:txBody>
        </p:sp>
      </p:grpSp>
      <p:sp>
        <p:nvSpPr>
          <p:cNvPr id="36" name="テキスト ボックス 35"/>
          <p:cNvSpPr txBox="1"/>
          <p:nvPr/>
        </p:nvSpPr>
        <p:spPr>
          <a:xfrm>
            <a:off x="352142" y="9174781"/>
            <a:ext cx="736883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4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会　　場</a:t>
            </a: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1031850" y="9024780"/>
            <a:ext cx="290832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2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アスクル会議室</a:t>
            </a: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1013817" y="9448269"/>
            <a:ext cx="1596033" cy="2462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TW" altLang="en-US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（東京都江東区豊洲</a:t>
            </a:r>
            <a:r>
              <a:rPr lang="en-US" altLang="zh-TW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3-2-3</a:t>
            </a:r>
            <a:r>
              <a:rPr lang="zh-TW" altLang="en-US" sz="10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）</a:t>
            </a:r>
            <a:endParaRPr lang="ja-JP" altLang="en-US" sz="10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391517" y="9928917"/>
            <a:ext cx="2129433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1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お問い合わせ・お申し込みは</a:t>
            </a:r>
          </a:p>
        </p:txBody>
      </p:sp>
      <p:sp>
        <p:nvSpPr>
          <p:cNvPr id="40" name="テキスト ボックス 39"/>
          <p:cNvSpPr txBox="1"/>
          <p:nvPr/>
        </p:nvSpPr>
        <p:spPr>
          <a:xfrm>
            <a:off x="391517" y="10152994"/>
            <a:ext cx="3723283" cy="33855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6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アスクルビジネストレンドセミナー事務局</a:t>
            </a:r>
          </a:p>
        </p:txBody>
      </p:sp>
      <p:sp>
        <p:nvSpPr>
          <p:cNvPr id="41" name="テキスト ボックス 40"/>
          <p:cNvSpPr txBox="1"/>
          <p:nvPr/>
        </p:nvSpPr>
        <p:spPr>
          <a:xfrm>
            <a:off x="399727" y="8544300"/>
            <a:ext cx="736883" cy="29238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3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定　　員</a:t>
            </a:r>
            <a:endParaRPr lang="en-US" altLang="ja-JP" sz="1300" spc="-15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1543025" y="8434230"/>
            <a:ext cx="654075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8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50</a:t>
            </a:r>
            <a:endParaRPr lang="ja-JP" altLang="en-US" sz="28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3" name="テキスト ボックス 42"/>
          <p:cNvSpPr txBox="1"/>
          <p:nvPr/>
        </p:nvSpPr>
        <p:spPr>
          <a:xfrm>
            <a:off x="1031851" y="8504824"/>
            <a:ext cx="72074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先着</a:t>
            </a:r>
          </a:p>
        </p:txBody>
      </p:sp>
      <p:sp>
        <p:nvSpPr>
          <p:cNvPr id="44" name="テキスト ボックス 43"/>
          <p:cNvSpPr txBox="1"/>
          <p:nvPr/>
        </p:nvSpPr>
        <p:spPr>
          <a:xfrm>
            <a:off x="2013619" y="8504824"/>
            <a:ext cx="720749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ja-JP" altLang="en-US" sz="1800" spc="3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名様</a:t>
            </a:r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4501827" y="9774991"/>
            <a:ext cx="698823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12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TEL </a:t>
            </a:r>
            <a:r>
              <a:rPr lang="ja-JP" altLang="en-US" sz="12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：</a:t>
            </a:r>
            <a:endParaRPr lang="en-US" altLang="ja-JP" sz="12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4971727" y="9642386"/>
            <a:ext cx="262922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2800" kern="2000" spc="-15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03-1234-1111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4525367" y="10102079"/>
            <a:ext cx="3050183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9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URL     http://www.askult.com/</a:t>
            </a:r>
            <a:endParaRPr lang="ja-JP" altLang="en-US" sz="9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525367" y="10267179"/>
            <a:ext cx="3050183" cy="2308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ja-JP" sz="900" dirty="0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MAIL   </a:t>
            </a:r>
            <a:r>
              <a:rPr lang="en-US" altLang="ja-JP" sz="900" dirty="0" err="1">
                <a:solidFill>
                  <a:schemeClr val="bg1"/>
                </a:solidFill>
                <a:latin typeface="ＤＦＧ平成明朝体W5" pitchFamily="18" charset="-128"/>
                <a:ea typeface="ＤＦＧ平成明朝体W5" pitchFamily="18" charset="-128"/>
              </a:rPr>
              <a:t>xxxx@xxxx</a:t>
            </a:r>
            <a:endParaRPr lang="ja-JP" altLang="en-US" sz="900" dirty="0">
              <a:solidFill>
                <a:schemeClr val="bg1"/>
              </a:solidFill>
              <a:latin typeface="ＤＦＧ平成明朝体W5" pitchFamily="18" charset="-128"/>
              <a:ea typeface="ＤＦＧ平成明朝体W5" pitchFamily="18" charset="-128"/>
            </a:endParaRPr>
          </a:p>
        </p:txBody>
      </p:sp>
      <p:pic>
        <p:nvPicPr>
          <p:cNvPr id="1030" name="Picture 6" descr="\\Server-win\share\アスクル関連\Askul_Parts_1216\DATA\014_914d_seminar\mar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75352" y="3517901"/>
            <a:ext cx="1308100" cy="1308100"/>
          </a:xfrm>
          <a:prstGeom prst="rect">
            <a:avLst/>
          </a:prstGeom>
          <a:noFill/>
        </p:spPr>
      </p:pic>
      <p:sp>
        <p:nvSpPr>
          <p:cNvPr id="104" name="テキスト ボックス 103"/>
          <p:cNvSpPr txBox="1"/>
          <p:nvPr/>
        </p:nvSpPr>
        <p:spPr>
          <a:xfrm rot="300000">
            <a:off x="6090372" y="3825350"/>
            <a:ext cx="11387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2000" spc="480" dirty="0">
                <a:latin typeface="ＤＦＧ平成明朝体W5" pitchFamily="18" charset="-128"/>
                <a:ea typeface="ＤＦＧ平成明朝体W5" pitchFamily="18" charset="-128"/>
              </a:rPr>
              <a:t>参加費</a:t>
            </a:r>
          </a:p>
          <a:p>
            <a:pPr algn="ctr"/>
            <a:r>
              <a:rPr lang="ja-JP" altLang="en-US" sz="2000" spc="480" dirty="0">
                <a:latin typeface="ＤＦＧ平成明朝体W5" pitchFamily="18" charset="-128"/>
                <a:ea typeface="ＤＦＧ平成明朝体W5" pitchFamily="18" charset="-128"/>
              </a:rPr>
              <a:t>無料</a:t>
            </a:r>
            <a:endParaRPr kumimoji="1" lang="ja-JP" altLang="en-US" sz="2000" spc="480" dirty="0">
              <a:latin typeface="ＤＦＧ平成明朝体W5" pitchFamily="18" charset="-128"/>
              <a:ea typeface="ＤＦＧ平成明朝体W5" pitchFamily="18" charset="-128"/>
            </a:endParaRPr>
          </a:p>
        </p:txBody>
      </p:sp>
      <p:pic>
        <p:nvPicPr>
          <p:cNvPr id="1029" name="Picture 5" descr="\\Server-win\share\アスクル関連\Askul_Parts_1216\DATA\014_914d_seminar\moji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806" y="2050831"/>
            <a:ext cx="6831013" cy="26336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1132631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square" lIns="0" tIns="0" rIns="0" bIns="0">
        <a:spAutoFit/>
      </a:bodyPr>
      <a:lstStyle>
        <a:defPPr>
          <a:defRPr sz="3200" b="1" dirty="0" smtClean="0">
            <a:latin typeface="HGP創英角ｺﾞｼｯｸUB" panose="020B0900000000000000" pitchFamily="50" charset="-128"/>
            <a:ea typeface="HGP創英角ｺﾞｼｯｸUB" panose="020B0900000000000000" pitchFamily="50" charset="-128"/>
          </a:defRPr>
        </a:defPPr>
      </a:lstStyle>
    </a:spDef>
    <a:txDef>
      <a:spPr>
        <a:noFill/>
      </a:spPr>
      <a:bodyPr wrap="none" rtlCol="0">
        <a:spAutoFit/>
      </a:bodyPr>
      <a:lstStyle>
        <a:defPPr>
          <a:defRPr kumimoji="1" sz="3200" spc="810" dirty="0" smtClean="0">
            <a:solidFill>
              <a:schemeClr val="bg1"/>
            </a:solidFill>
            <a:latin typeface="ＤＦＧ平成明朝体W5" pitchFamily="18" charset="-128"/>
            <a:ea typeface="ＤＦＧ平成明朝体W5" pitchFamily="18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221</Words>
  <Application>Microsoft Office PowerPoint</Application>
  <PresentationFormat>ユーザー設定</PresentationFormat>
  <Paragraphs>54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0" baseType="lpstr">
      <vt:lpstr>ＤＦＧ平成ゴシック体W7</vt:lpstr>
      <vt:lpstr>ＤＦＧ平成明朝体W5</vt:lpstr>
      <vt:lpstr>HG丸ｺﾞｼｯｸM-PRO</vt:lpstr>
      <vt:lpstr>ＭＳ Ｐゴシック</vt:lpstr>
      <vt:lpstr>Arial</vt:lpstr>
      <vt:lpstr>Calibri</vt:lpstr>
      <vt:lpstr>Calibri Light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2016-12-21T03:16:21Z</dcterms:created>
  <dcterms:modified xsi:type="dcterms:W3CDTF">2017-02-23T10:13:06Z</dcterms:modified>
</cp:coreProperties>
</file>