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C30D23"/>
    <a:srgbClr val="FF6699"/>
    <a:srgbClr val="FF66CC"/>
    <a:srgbClr val="FF3300"/>
    <a:srgbClr val="000099"/>
    <a:srgbClr val="0000FF"/>
    <a:srgbClr val="FFFF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1" autoAdjust="0"/>
    <p:restoredTop sz="99472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Server-win\share\アスクル関連\Askul_Parts_1216\DATA\016_916d_yakitori\back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" y="0"/>
            <a:ext cx="7778750" cy="109093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Askul_Parts_1216\DATA\016_916d_yakitori\back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890001"/>
            <a:ext cx="7775575" cy="2017712"/>
          </a:xfrm>
          <a:prstGeom prst="rect">
            <a:avLst/>
          </a:prstGeom>
          <a:noFill/>
        </p:spPr>
      </p:pic>
      <p:sp>
        <p:nvSpPr>
          <p:cNvPr id="19" name="テキスト ボックス 18"/>
          <p:cNvSpPr txBox="1"/>
          <p:nvPr/>
        </p:nvSpPr>
        <p:spPr>
          <a:xfrm>
            <a:off x="3105830" y="9053081"/>
            <a:ext cx="347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備長炭のやきとり屋　  明日来</a:t>
            </a:r>
            <a:endParaRPr kumimoji="1" lang="ja-JP" altLang="en-US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91517" y="10090842"/>
            <a:ext cx="212943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ＤＦＧ平成明朝体W5" pitchFamily="18" charset="-128"/>
                <a:ea typeface="ＤＦＧ平成明朝体W5" pitchFamily="18" charset="-128"/>
              </a:rPr>
              <a:t>お問い合わせ・お申し込みは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20144" y="5379732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 err="1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もも</a:t>
            </a:r>
            <a:endParaRPr lang="ja-JP" altLang="en-US" sz="15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136900" y="9399060"/>
            <a:ext cx="305018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〒135-0061</a:t>
            </a:r>
            <a:endParaRPr lang="ja-JP" altLang="en-US" sz="10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130550" y="9589560"/>
            <a:ext cx="305018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TW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東京都江東区豊洲</a:t>
            </a:r>
            <a:r>
              <a:rPr lang="en-US" altLang="zh-TW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3-2-3</a:t>
            </a:r>
            <a:endParaRPr lang="ja-JP" altLang="en-US" sz="10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 rot="-360000">
            <a:off x="380533" y="1952774"/>
            <a:ext cx="666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400" spc="-300" dirty="0">
                <a:solidFill>
                  <a:srgbClr val="FFF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</a:t>
            </a:r>
            <a:endParaRPr kumimoji="1" lang="ja-JP" altLang="en-US" sz="5400" spc="-300" dirty="0">
              <a:solidFill>
                <a:srgbClr val="FFF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 rot="-360000">
            <a:off x="1068751" y="1871638"/>
            <a:ext cx="943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400" spc="-300" dirty="0">
                <a:solidFill>
                  <a:srgbClr val="FFF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14</a:t>
            </a:r>
            <a:endParaRPr kumimoji="1" lang="ja-JP" altLang="en-US" sz="5400" spc="-300" dirty="0">
              <a:solidFill>
                <a:srgbClr val="FFF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 rot="-360000">
            <a:off x="487725" y="2659037"/>
            <a:ext cx="9430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5400" spc="-300" dirty="0">
                <a:solidFill>
                  <a:srgbClr val="FFF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15</a:t>
            </a:r>
            <a:endParaRPr kumimoji="1" lang="ja-JP" altLang="en-US" sz="5400" spc="-300" dirty="0">
              <a:solidFill>
                <a:srgbClr val="FFF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 rot="-360000">
            <a:off x="720943" y="2096265"/>
            <a:ext cx="733639" cy="601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spc="-300" dirty="0">
                <a:solidFill>
                  <a:srgbClr val="FFF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月</a:t>
            </a:r>
            <a:endParaRPr kumimoji="1" lang="ja-JP" altLang="en-US" sz="3200" spc="-300" dirty="0">
              <a:solidFill>
                <a:srgbClr val="FFF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 rot="-360000">
            <a:off x="1765733" y="1973865"/>
            <a:ext cx="1496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spc="-300" dirty="0">
                <a:solidFill>
                  <a:srgbClr val="FFF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日 （土）</a:t>
            </a:r>
            <a:endParaRPr kumimoji="1" lang="ja-JP" altLang="en-US" sz="3200" spc="-300" dirty="0">
              <a:solidFill>
                <a:srgbClr val="FFFF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 rot="-360000">
            <a:off x="1204544" y="2763564"/>
            <a:ext cx="1209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FF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時～</a:t>
            </a:r>
          </a:p>
        </p:txBody>
      </p:sp>
      <p:pic>
        <p:nvPicPr>
          <p:cNvPr id="1035" name="Picture 11" descr="\\Server-win\share\アスクル関連\Askul_Parts_1216\DATA\015_915d_yakitori\kiritor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" y="9058275"/>
            <a:ext cx="2362200" cy="1316038"/>
          </a:xfrm>
          <a:prstGeom prst="rect">
            <a:avLst/>
          </a:prstGeom>
          <a:noFill/>
        </p:spPr>
      </p:pic>
      <p:sp>
        <p:nvSpPr>
          <p:cNvPr id="65" name="テキスト ボックス 64"/>
          <p:cNvSpPr txBox="1"/>
          <p:nvPr/>
        </p:nvSpPr>
        <p:spPr>
          <a:xfrm>
            <a:off x="628650" y="9420225"/>
            <a:ext cx="210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生ビール１杯 無料券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14375" y="9764811"/>
            <a:ext cx="1904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ＤＦＧ平成ゴシック体W7" pitchFamily="50" charset="-128"/>
                <a:ea typeface="ＤＦＧ平成ゴシック体W7" pitchFamily="50" charset="-128"/>
              </a:rPr>
              <a:t>※</a:t>
            </a:r>
            <a:r>
              <a:rPr lang="ja-JP" altLang="en-US" sz="1200" dirty="0">
                <a:latin typeface="ＤＦＧ平成ゴシック体W7" pitchFamily="50" charset="-128"/>
                <a:ea typeface="ＤＦＧ平成ゴシック体W7" pitchFamily="50" charset="-128"/>
              </a:rPr>
              <a:t>お一人様につき一回限り</a:t>
            </a:r>
            <a:endParaRPr kumimoji="1" lang="ja-JP" altLang="en-US" sz="12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5495925" y="9108000"/>
            <a:ext cx="1752600" cy="126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781675" y="9515475"/>
            <a:ext cx="121058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地図入る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130550" y="9786410"/>
            <a:ext cx="305018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TW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［営業時間］ </a:t>
            </a:r>
            <a:r>
              <a:rPr lang="en-US" altLang="zh-TW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17</a:t>
            </a:r>
            <a:r>
              <a:rPr lang="zh-TW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r>
              <a:rPr lang="en-US" altLang="zh-TW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00〜23</a:t>
            </a:r>
            <a:r>
              <a:rPr lang="zh-TW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：</a:t>
            </a:r>
            <a:r>
              <a:rPr lang="en-US" altLang="zh-TW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00</a:t>
            </a:r>
            <a:r>
              <a:rPr lang="zh-TW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（</a:t>
            </a:r>
            <a:r>
              <a:rPr lang="en-US" altLang="zh-TW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L.O.22:30</a:t>
            </a:r>
            <a:r>
              <a:rPr lang="ja-JP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）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130550" y="9983260"/>
            <a:ext cx="305018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［お問合せ］ </a:t>
            </a:r>
            <a:r>
              <a:rPr lang="en-US" altLang="ja-JP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03-1234-1111</a:t>
            </a:r>
            <a:endParaRPr lang="ja-JP" altLang="en-US" sz="10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130550" y="10186460"/>
            <a:ext cx="305018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［ホームページ］ </a:t>
            </a:r>
            <a:r>
              <a:rPr lang="en-US" altLang="ja-JP" sz="10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http://www.askult.com/</a:t>
            </a:r>
            <a:endParaRPr lang="ja-JP" altLang="en-US" sz="10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2926437" y="8555980"/>
            <a:ext cx="46157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※</a:t>
            </a:r>
            <a:r>
              <a:rPr lang="ja-JP" altLang="en-US" sz="13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その他、セットメニュー・サイドメニューをご用意しております。</a:t>
            </a:r>
            <a:endParaRPr kumimoji="1" lang="ja-JP" altLang="en-US" sz="13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45026" y="5407151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820144" y="5668564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シロ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820144" y="5948017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手羽先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820144" y="6223845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とり皮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820144" y="6506155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ぼん</a:t>
            </a:r>
            <a:r>
              <a:rPr lang="ja-JP" altLang="en-US" sz="1500" dirty="0" err="1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じり</a:t>
            </a:r>
            <a:endParaRPr lang="ja-JP" altLang="en-US" sz="15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820144" y="6787130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せせり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820144" y="7055722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 err="1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ねぎま</a:t>
            </a:r>
            <a:endParaRPr lang="ja-JP" altLang="en-US" sz="15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820144" y="7330028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ヒナ</a:t>
            </a:r>
            <a:r>
              <a:rPr lang="ja-JP" altLang="en-US" sz="1500" dirty="0" err="1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どり</a:t>
            </a:r>
            <a:endParaRPr lang="ja-JP" altLang="en-US" sz="15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820144" y="7609097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ハツ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45026" y="5672415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645026" y="5950158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645026" y="6232468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45026" y="6510202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45026" y="6792512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645026" y="7070630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45026" y="7354462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45026" y="7635437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810454" y="7880050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砂肝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810454" y="8173645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なんこつ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1843923" y="5386056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つくね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843923" y="5657121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ししとう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843923" y="5944194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しいたけ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1843923" y="6225169"/>
            <a:ext cx="1498397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うずらの玉子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1843923" y="6508050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豚バラ</a:t>
            </a: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1843923" y="6787119"/>
            <a:ext cx="1330603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レバー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3165204" y="5384501"/>
            <a:ext cx="238882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アスパラベーコン巻き</a:t>
            </a: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3165204" y="5668570"/>
            <a:ext cx="233548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トマトベーコン巻き</a:t>
            </a: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3241400" y="7058627"/>
            <a:ext cx="1832561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生ビール 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杯</a:t>
            </a: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3063283" y="6140791"/>
            <a:ext cx="7352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全品</a:t>
            </a: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4137703" y="6133171"/>
            <a:ext cx="13829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800" spc="-15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円（税抜き）</a:t>
            </a: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3455665" y="5953525"/>
            <a:ext cx="94487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100</a:t>
            </a:r>
            <a:endParaRPr lang="ja-JP" altLang="en-US" sz="32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pic>
        <p:nvPicPr>
          <p:cNvPr id="3" name="Picture 5" descr="\\Server-win\share\アスクル関連\Askul_Parts_1216\DATA\016_916d_yakitori\lin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90875" y="6518275"/>
            <a:ext cx="2100262" cy="66675"/>
          </a:xfrm>
          <a:prstGeom prst="rect">
            <a:avLst/>
          </a:prstGeom>
          <a:noFill/>
        </p:spPr>
      </p:pic>
      <p:pic>
        <p:nvPicPr>
          <p:cNvPr id="6" name="Picture 7" descr="\\Server-win\share\アスクル関連\Askul_Parts_1216\DATA\016_916d_yakitori\shikaku1.png"/>
          <p:cNvPicPr>
            <a:picLocks noChangeAspect="1" noChangeArrowheads="1"/>
          </p:cNvPicPr>
          <p:nvPr/>
        </p:nvPicPr>
        <p:blipFill>
          <a:blip r:embed="rId6" cstate="print"/>
          <a:srcRect l="3251"/>
          <a:stretch>
            <a:fillRect/>
          </a:stretch>
        </p:blipFill>
        <p:spPr bwMode="auto">
          <a:xfrm>
            <a:off x="0" y="3394393"/>
            <a:ext cx="3741421" cy="765175"/>
          </a:xfrm>
          <a:prstGeom prst="rect">
            <a:avLst/>
          </a:prstGeom>
          <a:noFill/>
        </p:spPr>
      </p:pic>
      <p:pic>
        <p:nvPicPr>
          <p:cNvPr id="7" name="Picture 8" descr="\\Server-win\share\アスクル関連\Askul_Parts_1216\DATA\016_916d_yakitori\shikaku2.png"/>
          <p:cNvPicPr>
            <a:picLocks noChangeAspect="1" noChangeArrowheads="1"/>
          </p:cNvPicPr>
          <p:nvPr/>
        </p:nvPicPr>
        <p:blipFill>
          <a:blip r:embed="rId7" cstate="print"/>
          <a:srcRect l="7195"/>
          <a:stretch>
            <a:fillRect/>
          </a:stretch>
        </p:blipFill>
        <p:spPr bwMode="auto">
          <a:xfrm>
            <a:off x="0" y="3934143"/>
            <a:ext cx="4013200" cy="795337"/>
          </a:xfrm>
          <a:prstGeom prst="rect">
            <a:avLst/>
          </a:prstGeom>
          <a:noFill/>
        </p:spPr>
      </p:pic>
      <p:pic>
        <p:nvPicPr>
          <p:cNvPr id="8" name="Picture 9" descr="\\Server-win\share\アスクル関連\Askul_Parts_1216\DATA\016_916d_yakitori\shikaku3.png"/>
          <p:cNvPicPr>
            <a:picLocks noChangeAspect="1" noChangeArrowheads="1"/>
          </p:cNvPicPr>
          <p:nvPr/>
        </p:nvPicPr>
        <p:blipFill>
          <a:blip r:embed="rId8" cstate="print"/>
          <a:srcRect l="4362"/>
          <a:stretch>
            <a:fillRect/>
          </a:stretch>
        </p:blipFill>
        <p:spPr bwMode="auto">
          <a:xfrm>
            <a:off x="0" y="4533265"/>
            <a:ext cx="4197985" cy="762000"/>
          </a:xfrm>
          <a:prstGeom prst="rect">
            <a:avLst/>
          </a:prstGeom>
          <a:noFill/>
        </p:spPr>
      </p:pic>
      <p:sp>
        <p:nvSpPr>
          <p:cNvPr id="139" name="テキスト ボックス 138"/>
          <p:cNvSpPr txBox="1"/>
          <p:nvPr/>
        </p:nvSpPr>
        <p:spPr>
          <a:xfrm rot="-300000">
            <a:off x="505198" y="3570790"/>
            <a:ext cx="245118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dirty="0">
                <a:latin typeface="ＤＦＧ平成ゴシック体W9" pitchFamily="50" charset="-128"/>
                <a:ea typeface="ＤＦＧ平成ゴシック体W9" pitchFamily="50" charset="-128"/>
              </a:rPr>
              <a:t>日本のソウルフード</a:t>
            </a:r>
            <a:r>
              <a:rPr lang="en-US" altLang="ja-JP" sz="1900" dirty="0"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1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 rot="-300000">
            <a:off x="486115" y="4089635"/>
            <a:ext cx="319033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dirty="0">
                <a:latin typeface="ＤＦＧ平成ゴシック体W9" pitchFamily="50" charset="-128"/>
                <a:ea typeface="ＤＦＧ平成ゴシック体W9" pitchFamily="50" charset="-128"/>
              </a:rPr>
              <a:t>秘伝のタレとこだわりの塩</a:t>
            </a:r>
            <a:r>
              <a:rPr lang="en-US" altLang="ja-JP" sz="1900" dirty="0"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1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 rot="-300000">
            <a:off x="528983" y="4689713"/>
            <a:ext cx="319033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00" dirty="0">
                <a:latin typeface="ＤＦＧ平成ゴシック体W9" pitchFamily="50" charset="-128"/>
                <a:ea typeface="ＤＦＧ平成ゴシック体W9" pitchFamily="50" charset="-128"/>
              </a:rPr>
              <a:t>備長炭でじっくり焼き上げ</a:t>
            </a:r>
            <a:r>
              <a:rPr lang="en-US" altLang="ja-JP" sz="1900" dirty="0">
                <a:latin typeface="ＤＦＧ平成ゴシック体W9" pitchFamily="50" charset="-128"/>
                <a:ea typeface="ＤＦＧ平成ゴシック体W9" pitchFamily="50" charset="-128"/>
              </a:rPr>
              <a:t>!!</a:t>
            </a:r>
            <a:endParaRPr kumimoji="1" lang="ja-JP" altLang="en-US" sz="1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29733" y="343995"/>
            <a:ext cx="1968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spc="-300" dirty="0">
                <a:solidFill>
                  <a:schemeClr val="bg1"/>
                </a:solidFill>
                <a:latin typeface="ＤＦＧ平成明朝体W5" pitchFamily="18" charset="-128"/>
                <a:ea typeface="ＤＦＧ平成明朝体W5" pitchFamily="18" charset="-128"/>
              </a:rPr>
              <a:t>備長炭</a:t>
            </a:r>
            <a:r>
              <a:rPr kumimoji="1" lang="ja-JP" altLang="en-US" sz="2600" spc="-300" dirty="0">
                <a:solidFill>
                  <a:schemeClr val="bg1"/>
                </a:solidFill>
                <a:latin typeface="ＤＦＧ平成明朝体W5" pitchFamily="18" charset="-128"/>
                <a:ea typeface="ＤＦＧ平成明朝体W5" pitchFamily="18" charset="-128"/>
              </a:rPr>
              <a:t>の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317033" y="731168"/>
            <a:ext cx="3575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spc="-300" dirty="0">
                <a:solidFill>
                  <a:schemeClr val="bg1"/>
                </a:solidFill>
                <a:latin typeface="ＤＦＧ平成明朝体W9" pitchFamily="18" charset="-128"/>
                <a:ea typeface="ＤＦＧ平成明朝体W9" pitchFamily="18" charset="-128"/>
              </a:rPr>
              <a:t>やきとり屋</a:t>
            </a:r>
            <a:endParaRPr kumimoji="1" lang="en-US" altLang="ja-JP" sz="6000" spc="-300" dirty="0">
              <a:solidFill>
                <a:schemeClr val="bg1"/>
              </a:solidFill>
              <a:latin typeface="ＤＦＧ平成明朝体W9" pitchFamily="18" charset="-128"/>
              <a:ea typeface="ＤＦＧ平成明朝体W9" pitchFamily="18" charset="-128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4183380" y="0"/>
            <a:ext cx="3592195" cy="2788920"/>
          </a:xfrm>
          <a:prstGeom prst="rect">
            <a:avLst/>
          </a:prstGeom>
          <a:solidFill>
            <a:srgbClr val="DEEBF7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4511040" y="2857500"/>
            <a:ext cx="2743200" cy="1668780"/>
          </a:xfrm>
          <a:prstGeom prst="rect">
            <a:avLst/>
          </a:prstGeom>
          <a:solidFill>
            <a:srgbClr val="DEEBF7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5508309" y="4617720"/>
            <a:ext cx="1760220" cy="1988820"/>
          </a:xfrm>
          <a:prstGeom prst="rect">
            <a:avLst/>
          </a:prstGeom>
          <a:solidFill>
            <a:srgbClr val="DEEBF7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4974907" y="6675120"/>
            <a:ext cx="2293620" cy="1676400"/>
          </a:xfrm>
          <a:prstGeom prst="rect">
            <a:avLst/>
          </a:prstGeom>
          <a:solidFill>
            <a:srgbClr val="DEEBF7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9" name="Picture 10" descr="\\Server-win\share\アスクル関連\Askul_Parts_1216\DATA\016_916d_yakitori\titl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8110" y="1623559"/>
            <a:ext cx="3919537" cy="1543050"/>
          </a:xfrm>
          <a:prstGeom prst="rect">
            <a:avLst/>
          </a:prstGeom>
          <a:noFill/>
        </p:spPr>
      </p:pic>
      <p:sp>
        <p:nvSpPr>
          <p:cNvPr id="129" name="テキスト ボックス 128"/>
          <p:cNvSpPr txBox="1"/>
          <p:nvPr/>
        </p:nvSpPr>
        <p:spPr>
          <a:xfrm>
            <a:off x="645026" y="7902128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645026" y="8175871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1659739" y="5407151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1659739" y="5672415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1659739" y="5950158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1659739" y="6232468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1659739" y="6510202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1659739" y="6792512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2978653" y="5407151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2978653" y="5672415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3069141" y="7070630"/>
            <a:ext cx="39192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rgbClr val="C30D23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endParaRPr lang="ja-JP" altLang="en-US" sz="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3460429" y="7370440"/>
            <a:ext cx="94487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390</a:t>
            </a:r>
            <a:endParaRPr lang="ja-JP" altLang="en-US" sz="32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4142467" y="7533888"/>
            <a:ext cx="138298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ja-JP" altLang="en-US" sz="1800" spc="-15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円（税抜き）</a:t>
            </a:r>
          </a:p>
        </p:txBody>
      </p:sp>
      <p:pic>
        <p:nvPicPr>
          <p:cNvPr id="4" name="Picture 6" descr="\\Server-win\share\アスクル関連\Askul_Parts_1216\DATA\016_916d_yakitori\line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176587" y="7885567"/>
            <a:ext cx="2100263" cy="66675"/>
          </a:xfrm>
          <a:prstGeom prst="rect">
            <a:avLst/>
          </a:prstGeom>
          <a:noFill/>
        </p:spPr>
      </p:pic>
      <p:sp>
        <p:nvSpPr>
          <p:cNvPr id="151" name="テキスト ボックス 150"/>
          <p:cNvSpPr txBox="1"/>
          <p:nvPr/>
        </p:nvSpPr>
        <p:spPr>
          <a:xfrm>
            <a:off x="5553075" y="7331075"/>
            <a:ext cx="117692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写真入る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845175" y="5438775"/>
            <a:ext cx="117692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写真入る</a:t>
            </a: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5248275" y="3482975"/>
            <a:ext cx="117692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写真入る</a:t>
            </a: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5349875" y="917575"/>
            <a:ext cx="117692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写真入る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none" rtlCol="0">
        <a:spAutoFit/>
      </a:bodyPr>
      <a:lstStyle>
        <a:defPPr>
          <a:defRPr kumimoji="1" sz="3200" spc="810" dirty="0" smtClean="0">
            <a:solidFill>
              <a:schemeClr val="bg1"/>
            </a:solidFill>
            <a:latin typeface="ＤＦＧ平成明朝体W5" pitchFamily="18" charset="-128"/>
            <a:ea typeface="ＤＦＧ平成明朝体W5" pitchFamily="18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284</Words>
  <Application>Microsoft Office PowerPoint</Application>
  <PresentationFormat>ユーザー設定</PresentationFormat>
  <Paragraphs>88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ＤＦＧ平成ゴシック体W5</vt:lpstr>
      <vt:lpstr>ＤＦＧ平成ゴシック体W7</vt:lpstr>
      <vt:lpstr>ＤＦＧ平成ゴシック体W9</vt:lpstr>
      <vt:lpstr>ＤＦＧ平成明朝体W5</vt:lpstr>
      <vt:lpstr>ＤＦＧ平成明朝体W9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2016-12-21T03:18:43Z</dcterms:created>
  <dcterms:modified xsi:type="dcterms:W3CDTF">2017-02-23T10:18:31Z</dcterms:modified>
</cp:coreProperties>
</file>