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FF6699"/>
    <a:srgbClr val="FF66CC"/>
    <a:srgbClr val="FF6600"/>
    <a:srgbClr val="C30D23"/>
    <a:srgbClr val="FF3300"/>
    <a:srgbClr val="000099"/>
    <a:srgbClr val="0000FF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74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210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112" y="-90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Server-win\share\アスクル関連\Askul_Parts_1216\DATA\017_917d_kaigostaff\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-4762"/>
            <a:ext cx="7781925" cy="10912475"/>
          </a:xfrm>
          <a:prstGeom prst="rect">
            <a:avLst/>
          </a:prstGeom>
          <a:noFill/>
        </p:spPr>
      </p:pic>
      <p:pic>
        <p:nvPicPr>
          <p:cNvPr id="5" name="Picture 4" descr="\\Server-win\share\アスクル関連\Askul_Parts_1216\DATA\017_917d_kaigostaff\gir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558" y="1409089"/>
            <a:ext cx="3376612" cy="6805612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Askul_Parts_1216\DATA\017_917d_kaigostaff\shikak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135" y="7414532"/>
            <a:ext cx="7531100" cy="1931988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Askul_Parts_1216\DATA\017_917d_kaigostaff\ribb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97867" y="0"/>
            <a:ext cx="4913313" cy="1587500"/>
          </a:xfrm>
          <a:prstGeom prst="rect">
            <a:avLst/>
          </a:prstGeom>
          <a:noFill/>
        </p:spPr>
      </p:pic>
      <p:sp>
        <p:nvSpPr>
          <p:cNvPr id="100" name="テキスト ボックス 99"/>
          <p:cNvSpPr txBox="1"/>
          <p:nvPr/>
        </p:nvSpPr>
        <p:spPr>
          <a:xfrm>
            <a:off x="2514600" y="419100"/>
            <a:ext cx="2709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明るく元気な職場です。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19100" y="1114425"/>
            <a:ext cx="235994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5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事業拡大のため</a:t>
            </a:r>
            <a:endParaRPr kumimoji="1" lang="ja-JP" altLang="en-US" sz="25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57175" y="1524273"/>
            <a:ext cx="3768980" cy="2734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000"/>
              </a:lnSpc>
            </a:pPr>
            <a:r>
              <a:rPr lang="ja-JP" altLang="en-US" sz="8800" dirty="0">
                <a:solidFill>
                  <a:srgbClr val="FF6699"/>
                </a:solidFill>
                <a:latin typeface="ＤＦＧ平成明朝体W7" pitchFamily="18" charset="-128"/>
                <a:ea typeface="ＤＦＧ平成明朝体W7" pitchFamily="18" charset="-128"/>
              </a:rPr>
              <a:t>介護</a:t>
            </a:r>
          </a:p>
          <a:p>
            <a:pPr>
              <a:lnSpc>
                <a:spcPts val="10560"/>
              </a:lnSpc>
            </a:pPr>
            <a:r>
              <a:rPr lang="ja-JP" altLang="en-US" sz="8800" dirty="0">
                <a:solidFill>
                  <a:srgbClr val="FF6699"/>
                </a:solidFill>
                <a:latin typeface="ＤＦＧ平成明朝体W7" pitchFamily="18" charset="-128"/>
                <a:ea typeface="ＤＦＧ平成明朝体W7" pitchFamily="18" charset="-128"/>
              </a:rPr>
              <a:t>スタッフ</a:t>
            </a:r>
            <a:endParaRPr kumimoji="1" lang="ja-JP" altLang="en-US" sz="8800" dirty="0">
              <a:solidFill>
                <a:srgbClr val="FF6699"/>
              </a:solidFill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61950" y="3964533"/>
            <a:ext cx="453842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800" dirty="0">
                <a:solidFill>
                  <a:srgbClr val="FF6699"/>
                </a:solidFill>
                <a:latin typeface="ＤＦＧ平成明朝体W7" pitchFamily="18" charset="-128"/>
                <a:ea typeface="ＤＦＧ平成明朝体W7" pitchFamily="18" charset="-128"/>
              </a:rPr>
              <a:t>募集します。</a:t>
            </a:r>
            <a:endParaRPr kumimoji="1" lang="ja-JP" altLang="en-US" sz="6800" dirty="0">
              <a:solidFill>
                <a:srgbClr val="FF6699"/>
              </a:solidFill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19100" y="5327749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仕　　　　事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419100" y="5741888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給　　　　与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419100" y="6173936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勤務時間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419100" y="6822008"/>
            <a:ext cx="115929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資　　　　格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588864" y="5327749"/>
            <a:ext cx="260680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送迎補助や入浴介助等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1588864" y="5751413"/>
            <a:ext cx="132921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時給</a:t>
            </a:r>
            <a:r>
              <a:rPr lang="en-US" altLang="ja-JP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900</a:t>
            </a:r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円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588864" y="6173936"/>
            <a:ext cx="173637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8:30</a:t>
            </a:r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17:30</a:t>
            </a:r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endParaRPr lang="en-US" altLang="ja-JP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  <a:p>
            <a:r>
              <a:rPr lang="en-US" altLang="ja-JP" sz="14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(</a:t>
            </a:r>
            <a:r>
              <a:rPr lang="ja-JP" altLang="en-US" sz="14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応相談</a:t>
            </a:r>
            <a:r>
              <a:rPr lang="en-US" altLang="ja-JP" sz="14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)</a:t>
            </a:r>
            <a:endParaRPr kumimoji="1" lang="ja-JP" altLang="en-US" sz="14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1588864" y="6822008"/>
            <a:ext cx="14911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ヘルパー</a:t>
            </a:r>
            <a:r>
              <a:rPr lang="en-US" altLang="ja-JP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</a:t>
            </a:r>
            <a:r>
              <a:rPr lang="ja-JP" altLang="en-US" sz="1900" dirty="0">
                <a:solidFill>
                  <a:srgbClr val="FF66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級</a:t>
            </a:r>
            <a:endParaRPr kumimoji="1" lang="ja-JP" altLang="en-US" sz="1900" dirty="0">
              <a:solidFill>
                <a:srgbClr val="FF6699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56" name="円/楕円 155"/>
          <p:cNvSpPr>
            <a:spLocks noChangeAspect="1"/>
          </p:cNvSpPr>
          <p:nvPr/>
        </p:nvSpPr>
        <p:spPr>
          <a:xfrm>
            <a:off x="3681934" y="5929834"/>
            <a:ext cx="1815351" cy="1815351"/>
          </a:xfrm>
          <a:prstGeom prst="ellipse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7" name="円/楕円 156"/>
          <p:cNvSpPr>
            <a:spLocks noChangeAspect="1"/>
          </p:cNvSpPr>
          <p:nvPr/>
        </p:nvSpPr>
        <p:spPr>
          <a:xfrm>
            <a:off x="5606454" y="5631780"/>
            <a:ext cx="1815351" cy="1815351"/>
          </a:xfrm>
          <a:prstGeom prst="ellipse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6007100" y="6391275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4092575" y="6677025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  <p:cxnSp>
        <p:nvCxnSpPr>
          <p:cNvPr id="161" name="直線コネクタ 160"/>
          <p:cNvCxnSpPr/>
          <p:nvPr/>
        </p:nvCxnSpPr>
        <p:spPr>
          <a:xfrm>
            <a:off x="1847850" y="7848600"/>
            <a:ext cx="0" cy="89535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コネクタ 161"/>
          <p:cNvCxnSpPr/>
          <p:nvPr/>
        </p:nvCxnSpPr>
        <p:spPr>
          <a:xfrm>
            <a:off x="3190875" y="7848600"/>
            <a:ext cx="0" cy="89535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コネクタ 162"/>
          <p:cNvCxnSpPr/>
          <p:nvPr/>
        </p:nvCxnSpPr>
        <p:spPr>
          <a:xfrm>
            <a:off x="4552950" y="7848600"/>
            <a:ext cx="0" cy="89535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コネクタ 163"/>
          <p:cNvCxnSpPr/>
          <p:nvPr/>
        </p:nvCxnSpPr>
        <p:spPr>
          <a:xfrm>
            <a:off x="5915025" y="7848600"/>
            <a:ext cx="0" cy="89535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/>
          <p:cNvSpPr txBox="1"/>
          <p:nvPr/>
        </p:nvSpPr>
        <p:spPr>
          <a:xfrm>
            <a:off x="574067" y="7958137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普通免許</a:t>
            </a:r>
          </a:p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所持者歓迎</a:t>
            </a:r>
            <a:endParaRPr kumimoji="1" lang="ja-JP" altLang="en-US" sz="1600" dirty="0">
              <a:solidFill>
                <a:srgbClr val="00B0F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135038" y="7958137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経験者</a:t>
            </a:r>
          </a:p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優遇！</a:t>
            </a:r>
            <a:endParaRPr kumimoji="1" lang="ja-JP" altLang="en-US" sz="1600" dirty="0">
              <a:solidFill>
                <a:srgbClr val="00B0F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3362672" y="805338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昼食用意</a:t>
            </a:r>
            <a:endParaRPr kumimoji="1" lang="ja-JP" altLang="en-US" sz="1600" dirty="0">
              <a:solidFill>
                <a:srgbClr val="00B0F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4721299" y="7958137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交通費</a:t>
            </a:r>
          </a:p>
          <a:p>
            <a:pPr algn="ctr"/>
            <a:r>
              <a:rPr lang="zh-TW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完全支給</a:t>
            </a:r>
            <a:endParaRPr kumimoji="1" lang="ja-JP" altLang="en-US" sz="1600" dirty="0">
              <a:solidFill>
                <a:srgbClr val="00B0F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985754" y="7958137"/>
            <a:ext cx="1197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未経験者の</a:t>
            </a:r>
          </a:p>
          <a:p>
            <a:pPr algn="ctr"/>
            <a:r>
              <a:rPr lang="ja-JP" altLang="en-US" sz="1600" dirty="0">
                <a:solidFill>
                  <a:srgbClr val="00B0F0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方でも！</a:t>
            </a:r>
            <a:endParaRPr kumimoji="1" lang="ja-JP" altLang="en-US" sz="1600" dirty="0">
              <a:solidFill>
                <a:srgbClr val="00B0F0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173" name="直線コネクタ 172"/>
          <p:cNvCxnSpPr/>
          <p:nvPr/>
        </p:nvCxnSpPr>
        <p:spPr>
          <a:xfrm>
            <a:off x="1971675" y="9372600"/>
            <a:ext cx="180975" cy="32385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5605685" y="9372600"/>
            <a:ext cx="180975" cy="323850"/>
          </a:xfrm>
          <a:prstGeom prst="line">
            <a:avLst/>
          </a:prstGeom>
          <a:ln w="50800">
            <a:solidFill>
              <a:schemeClr val="bg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テキスト ボックス 175"/>
          <p:cNvSpPr txBox="1"/>
          <p:nvPr/>
        </p:nvSpPr>
        <p:spPr>
          <a:xfrm>
            <a:off x="2217354" y="9307239"/>
            <a:ext cx="33377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まずはお問い合わせください</a:t>
            </a:r>
            <a:endParaRPr kumimoji="1" lang="ja-JP" altLang="en-US" sz="21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274811" y="9802911"/>
            <a:ext cx="3403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アスクルデイサービス</a:t>
            </a:r>
            <a:endParaRPr kumimoji="1" lang="ja-JP" altLang="en-US" sz="2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274811" y="10174943"/>
            <a:ext cx="2884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TEL.</a:t>
            </a:r>
            <a:r>
              <a:rPr lang="en-US" altLang="ja-JP" sz="2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2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3024832" y="10289243"/>
            <a:ext cx="30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住所：</a:t>
            </a:r>
            <a:r>
              <a:rPr lang="zh-TW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  <a:endParaRPr kumimoji="1" lang="ja-JP" altLang="en-US" sz="1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EEBF7"/>
        </a:solidFill>
      </a:spPr>
      <a:bodyPr wrap="square" lIns="0" tIns="0" rIns="0" bIns="0" rtlCol="0" anchor="ctr">
        <a:spAutoFit/>
      </a:bodyPr>
      <a:lstStyle>
        <a:defPPr algn="ctr">
          <a:defRPr kumimoji="1"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none" rtlCol="0">
        <a:spAutoFit/>
      </a:bodyPr>
      <a:lstStyle>
        <a:defPPr>
          <a:defRPr kumimoji="1" sz="3200" spc="810" dirty="0" smtClean="0">
            <a:solidFill>
              <a:schemeClr val="bg1"/>
            </a:solidFill>
            <a:latin typeface="ＤＦＧ平成明朝体W5" pitchFamily="18" charset="-128"/>
            <a:ea typeface="ＤＦＧ平成明朝体W5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</Words>
  <Application>Microsoft Office PowerPoint</Application>
  <PresentationFormat>ユーザー設定</PresentationFormat>
  <Paragraphs>47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ＤＦＧ平成ゴシック体W7</vt:lpstr>
      <vt:lpstr>ＤＦＧ平成明朝体W7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2016-12-21T03:19:57Z</dcterms:created>
  <dcterms:modified xsi:type="dcterms:W3CDTF">2017-02-23T10:21:06Z</dcterms:modified>
</cp:coreProperties>
</file>