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FF6699"/>
    <a:srgbClr val="DEEBF7"/>
    <a:srgbClr val="FF66CC"/>
    <a:srgbClr val="FF6600"/>
    <a:srgbClr val="FF3300"/>
    <a:srgbClr val="000099"/>
    <a:srgbClr val="0000FF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74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210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112" y="-90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Askul_Parts_1216\DATA\018_918d_kaigostaff\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"/>
            <a:ext cx="7775575" cy="109093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Askul_Parts_1216\DATA\018_918d_kaigostaff\illu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379" y="1841794"/>
            <a:ext cx="5507038" cy="7824788"/>
          </a:xfrm>
          <a:prstGeom prst="rect">
            <a:avLst/>
          </a:prstGeom>
          <a:noFill/>
        </p:spPr>
      </p:pic>
      <p:sp>
        <p:nvSpPr>
          <p:cNvPr id="78" name="正方形/長方形 77"/>
          <p:cNvSpPr/>
          <p:nvPr/>
        </p:nvSpPr>
        <p:spPr>
          <a:xfrm>
            <a:off x="0" y="9131300"/>
            <a:ext cx="7775575" cy="1776413"/>
          </a:xfrm>
          <a:prstGeom prst="rect">
            <a:avLst/>
          </a:prstGeom>
          <a:solidFill>
            <a:srgbClr val="C30D23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" name="Picture 5" descr="\\Server-win\share\アスクル関連\Askul_Parts_1216\DATA\018_918d_kaigostaff\shikaku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4102" y="6624185"/>
            <a:ext cx="4486275" cy="2441575"/>
          </a:xfrm>
          <a:prstGeom prst="rect">
            <a:avLst/>
          </a:prstGeom>
          <a:noFill/>
        </p:spPr>
      </p:pic>
      <p:pic>
        <p:nvPicPr>
          <p:cNvPr id="4" name="Picture 6" descr="\\Server-win\share\アスクル関連\Askul_Parts_1216\DATA\018_918d_kaigostaff\shikaku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577" y="6675211"/>
            <a:ext cx="2703512" cy="2441575"/>
          </a:xfrm>
          <a:prstGeom prst="rect">
            <a:avLst/>
          </a:prstGeom>
          <a:noFill/>
        </p:spPr>
      </p:pic>
      <p:sp>
        <p:nvSpPr>
          <p:cNvPr id="42" name="テキスト ボックス 41"/>
          <p:cNvSpPr txBox="1"/>
          <p:nvPr/>
        </p:nvSpPr>
        <p:spPr>
          <a:xfrm>
            <a:off x="2800945" y="290293"/>
            <a:ext cx="2274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事業拡大のため</a:t>
            </a:r>
            <a:endParaRPr kumimoji="1" lang="ja-JP" altLang="en-US" sz="2400" dirty="0">
              <a:solidFill>
                <a:srgbClr val="C30D23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32571" y="577328"/>
            <a:ext cx="728116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介護スタッフ募集</a:t>
            </a:r>
            <a:endParaRPr kumimoji="1" lang="ja-JP" altLang="en-US" sz="7500" dirty="0">
              <a:solidFill>
                <a:srgbClr val="C30D23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3822749" y="2163494"/>
            <a:ext cx="238711" cy="457786"/>
          </a:xfrm>
          <a:prstGeom prst="line">
            <a:avLst/>
          </a:prstGeom>
          <a:ln w="50800">
            <a:solidFill>
              <a:srgbClr val="C30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6923359" y="2163494"/>
            <a:ext cx="264338" cy="473026"/>
          </a:xfrm>
          <a:prstGeom prst="line">
            <a:avLst/>
          </a:prstGeom>
          <a:ln w="50800">
            <a:solidFill>
              <a:srgbClr val="C30D23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4102302" y="2136233"/>
            <a:ext cx="27671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明るく元気な職場です！</a:t>
            </a:r>
            <a:endParaRPr kumimoji="1" lang="ja-JP" altLang="en-US" sz="21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723900" y="7267575"/>
            <a:ext cx="1838325" cy="0"/>
          </a:xfrm>
          <a:prstGeom prst="line">
            <a:avLst/>
          </a:prstGeom>
          <a:ln w="25400">
            <a:solidFill>
              <a:srgbClr val="FF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630659" y="6952704"/>
            <a:ext cx="21082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zh-TW" altLang="en-US" sz="1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普通免許所持者歓迎</a:t>
            </a:r>
            <a:endParaRPr kumimoji="1" lang="ja-JP" altLang="en-US" sz="1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>
            <a:off x="723900" y="7640935"/>
            <a:ext cx="1838325" cy="0"/>
          </a:xfrm>
          <a:prstGeom prst="line">
            <a:avLst/>
          </a:prstGeom>
          <a:ln w="25400">
            <a:solidFill>
              <a:srgbClr val="FF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630659" y="7326064"/>
            <a:ext cx="13227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zh-TW" altLang="en-US" sz="1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経験者優遇！</a:t>
            </a:r>
            <a:endParaRPr kumimoji="1" lang="ja-JP" altLang="en-US" sz="1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56" name="直線コネクタ 55"/>
          <p:cNvCxnSpPr/>
          <p:nvPr/>
        </p:nvCxnSpPr>
        <p:spPr>
          <a:xfrm>
            <a:off x="723900" y="7987258"/>
            <a:ext cx="1838325" cy="0"/>
          </a:xfrm>
          <a:prstGeom prst="line">
            <a:avLst/>
          </a:prstGeom>
          <a:ln w="25400">
            <a:solidFill>
              <a:srgbClr val="FF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630659" y="7672387"/>
            <a:ext cx="108234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zh-TW" altLang="en-US" sz="1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昼食用意</a:t>
            </a:r>
            <a:endParaRPr kumimoji="1" lang="ja-JP" altLang="en-US" sz="1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58" name="直線コネクタ 57"/>
          <p:cNvCxnSpPr/>
          <p:nvPr/>
        </p:nvCxnSpPr>
        <p:spPr>
          <a:xfrm>
            <a:off x="723900" y="8341965"/>
            <a:ext cx="1838325" cy="0"/>
          </a:xfrm>
          <a:prstGeom prst="line">
            <a:avLst/>
          </a:prstGeom>
          <a:ln w="25400">
            <a:solidFill>
              <a:srgbClr val="FF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630659" y="8027094"/>
            <a:ext cx="18405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ja-JP" altLang="en-US" sz="1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未経験者の方でも！</a:t>
            </a:r>
            <a:endParaRPr kumimoji="1" lang="ja-JP" altLang="en-US" sz="1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23900" y="8711530"/>
            <a:ext cx="1838325" cy="0"/>
          </a:xfrm>
          <a:prstGeom prst="line">
            <a:avLst/>
          </a:prstGeom>
          <a:ln w="25400">
            <a:solidFill>
              <a:srgbClr val="FF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630659" y="8396659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zh-TW" altLang="en-US" sz="1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交通費完全支給</a:t>
            </a:r>
            <a:endParaRPr kumimoji="1" lang="ja-JP" altLang="en-US" sz="1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400425" y="6966049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仕　　　　事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400425" y="7380188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給　　　　与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400425" y="7774136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勤務時間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400425" y="8384108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資　　　　格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570189" y="6966049"/>
            <a:ext cx="260680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送迎補助や入浴介助等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70189" y="7389713"/>
            <a:ext cx="132921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時給</a:t>
            </a:r>
            <a:r>
              <a:rPr lang="en-US" altLang="ja-JP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900</a:t>
            </a:r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円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570189" y="7764611"/>
            <a:ext cx="173637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8:30</a:t>
            </a:r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17:30</a:t>
            </a:r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endParaRPr lang="en-US" altLang="ja-JP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en-US" altLang="ja-JP" sz="14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(</a:t>
            </a:r>
            <a:r>
              <a:rPr lang="ja-JP" altLang="en-US" sz="14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応相談</a:t>
            </a:r>
            <a:r>
              <a:rPr lang="en-US" altLang="ja-JP" sz="14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)</a:t>
            </a:r>
            <a:endParaRPr kumimoji="1" lang="ja-JP" altLang="en-US" sz="14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570189" y="8384108"/>
            <a:ext cx="14911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ヘルパー</a:t>
            </a:r>
            <a:r>
              <a:rPr lang="en-US" altLang="ja-JP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</a:t>
            </a:r>
            <a:r>
              <a:rPr lang="ja-JP" altLang="en-US" sz="1900" dirty="0">
                <a:solidFill>
                  <a:srgbClr val="C30D2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級</a:t>
            </a:r>
            <a:endParaRPr kumimoji="1" lang="ja-JP" altLang="en-US" sz="1900" dirty="0">
              <a:solidFill>
                <a:srgbClr val="C30D2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1971675" y="9372600"/>
            <a:ext cx="180975" cy="3238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605685" y="9372600"/>
            <a:ext cx="180975" cy="323850"/>
          </a:xfrm>
          <a:prstGeom prst="line">
            <a:avLst/>
          </a:prstGeom>
          <a:ln w="50800">
            <a:solidFill>
              <a:schemeClr val="bg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2217354" y="9307239"/>
            <a:ext cx="33377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まずはお問い合わせください</a:t>
            </a:r>
            <a:endParaRPr kumimoji="1" lang="ja-JP" altLang="en-US" sz="21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17686" y="9669561"/>
            <a:ext cx="3403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アスクルデイサービス</a:t>
            </a:r>
            <a:endParaRPr kumimoji="1" lang="ja-JP" altLang="en-US" sz="2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17686" y="10041593"/>
            <a:ext cx="2884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TEL.</a:t>
            </a:r>
            <a:r>
              <a:rPr lang="en-US" altLang="ja-JP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2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167707" y="10155893"/>
            <a:ext cx="30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住所：</a:t>
            </a:r>
            <a:r>
              <a:rPr lang="zh-TW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  <a:endParaRPr kumimoji="1" lang="ja-JP" altLang="en-US" sz="1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EEBF7"/>
        </a:solidFill>
      </a:spPr>
      <a:bodyPr wrap="square" lIns="0" tIns="0" rIns="0" bIns="0" rtlCol="0" anchor="ctr">
        <a:spAutoFit/>
      </a:bodyPr>
      <a:lstStyle>
        <a:defPPr algn="ctr">
          <a:defRPr kumimoji="1"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none" rtlCol="0">
        <a:spAutoFit/>
      </a:bodyPr>
      <a:lstStyle>
        <a:defPPr>
          <a:defRPr kumimoji="1" sz="3200" spc="810" dirty="0" smtClean="0">
            <a:solidFill>
              <a:schemeClr val="bg1"/>
            </a:solidFill>
            <a:latin typeface="ＤＦＧ平成明朝体W5" pitchFamily="18" charset="-128"/>
            <a:ea typeface="ＤＦＧ平成明朝体W5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ユーザー設定</PresentationFormat>
  <Paragraphs>39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2016-12-21T03:21:01Z</dcterms:created>
  <dcterms:modified xsi:type="dcterms:W3CDTF">2017-02-23T10:26:31Z</dcterms:modified>
</cp:coreProperties>
</file>