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DEEBF7"/>
    <a:srgbClr val="FF6699"/>
    <a:srgbClr val="FF66CC"/>
    <a:srgbClr val="C30D23"/>
    <a:srgbClr val="FF3300"/>
    <a:srgbClr val="000099"/>
    <a:srgbClr val="0000FF"/>
    <a:srgbClr val="FFFF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74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2104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-2112" y="-90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\\Server-win\share\アスクル関連\Askul_Parts_1216\DATA\019_919d_help\haike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00" y="-1"/>
            <a:ext cx="7935546" cy="11151957"/>
          </a:xfrm>
          <a:prstGeom prst="rect">
            <a:avLst/>
          </a:prstGeom>
          <a:noFill/>
        </p:spPr>
      </p:pic>
      <p:pic>
        <p:nvPicPr>
          <p:cNvPr id="3" name="Picture 5" descr="\\Server-win\share\アスクル関連\Askul_Parts_1216\DATA\019_919d_help\blue.png"/>
          <p:cNvPicPr>
            <a:picLocks noChangeAspect="1" noChangeArrowheads="1"/>
          </p:cNvPicPr>
          <p:nvPr/>
        </p:nvPicPr>
        <p:blipFill>
          <a:blip r:embed="rId3" cstate="print"/>
          <a:srcRect b="22591"/>
          <a:stretch>
            <a:fillRect/>
          </a:stretch>
        </p:blipFill>
        <p:spPr bwMode="auto">
          <a:xfrm>
            <a:off x="0" y="9509760"/>
            <a:ext cx="7948246" cy="1666240"/>
          </a:xfrm>
          <a:prstGeom prst="rect">
            <a:avLst/>
          </a:prstGeom>
          <a:noFill/>
        </p:spPr>
      </p:pic>
      <p:pic>
        <p:nvPicPr>
          <p:cNvPr id="1027" name="Picture 3" descr="\\Server-win\share\アスクル関連\Askul_Parts_1216\DATA\019_919d_help\ase_0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23553" y="1344027"/>
            <a:ext cx="566737" cy="688975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Askul_Parts_1216\DATA\019_919d_help\ase_02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55726" y="5123449"/>
            <a:ext cx="444500" cy="473075"/>
          </a:xfrm>
          <a:prstGeom prst="rect">
            <a:avLst/>
          </a:prstGeom>
          <a:noFill/>
        </p:spPr>
      </p:pic>
      <p:pic>
        <p:nvPicPr>
          <p:cNvPr id="1031" name="Picture 7" descr="\\Server-win\share\アスクル関連\Askul_Parts_1216\DATA\019_919d_help\hit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3529" y="1521264"/>
            <a:ext cx="5118100" cy="7424738"/>
          </a:xfrm>
          <a:prstGeom prst="rect">
            <a:avLst/>
          </a:prstGeom>
          <a:noFill/>
        </p:spPr>
      </p:pic>
      <p:pic>
        <p:nvPicPr>
          <p:cNvPr id="1032" name="Picture 8" descr="\\Server-win\share\アスクル関連\Askul_Parts_1216\DATA\019_919d_help\hukidashi07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4788" y="6054896"/>
            <a:ext cx="1974850" cy="1901825"/>
          </a:xfrm>
          <a:prstGeom prst="rect">
            <a:avLst/>
          </a:prstGeom>
          <a:noFill/>
        </p:spPr>
      </p:pic>
      <p:pic>
        <p:nvPicPr>
          <p:cNvPr id="1033" name="Picture 9" descr="\\Server-win\share\アスクル関連\Askul_Parts_1216\DATA\019_919d_help\hukidashi_0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99040" y="5662930"/>
            <a:ext cx="1941513" cy="1981200"/>
          </a:xfrm>
          <a:prstGeom prst="rect">
            <a:avLst/>
          </a:prstGeom>
          <a:noFill/>
        </p:spPr>
      </p:pic>
      <p:pic>
        <p:nvPicPr>
          <p:cNvPr id="1034" name="Picture 10" descr="\\Server-win\share\アスクル関連\Askul_Parts_1216\DATA\019_919d_help\hukidashi_02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24244" y="3248660"/>
            <a:ext cx="1947863" cy="1660525"/>
          </a:xfrm>
          <a:prstGeom prst="rect">
            <a:avLst/>
          </a:prstGeom>
          <a:noFill/>
        </p:spPr>
      </p:pic>
      <p:pic>
        <p:nvPicPr>
          <p:cNvPr id="1035" name="Picture 11" descr="\\Server-win\share\アスクル関連\Askul_Parts_1216\DATA\019_919d_help\hukidashi_03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77410" y="1344417"/>
            <a:ext cx="3005137" cy="2319337"/>
          </a:xfrm>
          <a:prstGeom prst="rect">
            <a:avLst/>
          </a:prstGeom>
          <a:noFill/>
        </p:spPr>
      </p:pic>
      <p:pic>
        <p:nvPicPr>
          <p:cNvPr id="1036" name="Picture 12" descr="\\Server-win\share\アスクル関連\Askul_Parts_1216\DATA\019_919d_help\hukidashi_04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1697" y="1222107"/>
            <a:ext cx="2508250" cy="2170112"/>
          </a:xfrm>
          <a:prstGeom prst="rect">
            <a:avLst/>
          </a:prstGeom>
          <a:noFill/>
        </p:spPr>
      </p:pic>
      <p:pic>
        <p:nvPicPr>
          <p:cNvPr id="1038" name="Picture 14" descr="\\Server-win\share\アスクル関連\Askul_Parts_1216\DATA\019_919d_help\hukidashi_06.pn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286901" y="4689549"/>
            <a:ext cx="1731963" cy="1484312"/>
          </a:xfrm>
          <a:prstGeom prst="rect">
            <a:avLst/>
          </a:prstGeom>
          <a:noFill/>
        </p:spPr>
      </p:pic>
      <p:pic>
        <p:nvPicPr>
          <p:cNvPr id="1037" name="Picture 13" descr="\\Server-win\share\アスクル関連\Askul_Parts_1216\DATA\019_919d_help\hukidashi_05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49910" y="3481926"/>
            <a:ext cx="2000250" cy="1731962"/>
          </a:xfrm>
          <a:prstGeom prst="rect">
            <a:avLst/>
          </a:prstGeom>
          <a:noFill/>
        </p:spPr>
      </p:pic>
      <p:pic>
        <p:nvPicPr>
          <p:cNvPr id="1039" name="Picture 15" descr="\\Server-win\share\アスクル関連\Askul_Parts_1216\DATA\019_919d_help\maru_01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319213" y="7874684"/>
            <a:ext cx="1947862" cy="1020763"/>
          </a:xfrm>
          <a:prstGeom prst="rect">
            <a:avLst/>
          </a:prstGeom>
          <a:noFill/>
        </p:spPr>
      </p:pic>
      <p:pic>
        <p:nvPicPr>
          <p:cNvPr id="1040" name="Picture 16" descr="\\Server-win\share\アスクル関連\Askul_Parts_1216\DATA\019_919d_help\maru_02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921054" y="7860616"/>
            <a:ext cx="1947863" cy="1020763"/>
          </a:xfrm>
          <a:prstGeom prst="rect">
            <a:avLst/>
          </a:prstGeom>
          <a:noFill/>
        </p:spPr>
      </p:pic>
      <p:pic>
        <p:nvPicPr>
          <p:cNvPr id="1041" name="Picture 17" descr="\\Server-win\share\アスクル関連\Askul_Parts_1216\DATA\019_919d_help\orange.png"/>
          <p:cNvPicPr>
            <a:picLocks noChangeAspect="1" noChangeArrowheads="1"/>
          </p:cNvPicPr>
          <p:nvPr/>
        </p:nvPicPr>
        <p:blipFill>
          <a:blip r:embed="rId16" cstate="print"/>
          <a:srcRect r="176" b="5647"/>
          <a:stretch>
            <a:fillRect/>
          </a:stretch>
        </p:blipFill>
        <p:spPr bwMode="auto">
          <a:xfrm>
            <a:off x="0" y="9025621"/>
            <a:ext cx="7962314" cy="512079"/>
          </a:xfrm>
          <a:prstGeom prst="rect">
            <a:avLst/>
          </a:prstGeom>
          <a:noFill/>
        </p:spPr>
      </p:pic>
      <p:sp>
        <p:nvSpPr>
          <p:cNvPr id="53" name="テキスト ボックス 52"/>
          <p:cNvSpPr txBox="1"/>
          <p:nvPr/>
        </p:nvSpPr>
        <p:spPr>
          <a:xfrm>
            <a:off x="1059502" y="493486"/>
            <a:ext cx="58705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spc="300" dirty="0">
                <a:solidFill>
                  <a:srgbClr val="FF66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こんな時にはすぐにお電話を！！</a:t>
            </a:r>
            <a:endParaRPr kumimoji="1" lang="ja-JP" altLang="en-US" sz="3200" spc="300" dirty="0">
              <a:solidFill>
                <a:srgbClr val="FF66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708323" y="1886858"/>
            <a:ext cx="195438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2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お風呂場を</a:t>
            </a:r>
          </a:p>
          <a:p>
            <a:pPr algn="ctr"/>
            <a:r>
              <a:rPr lang="ja-JP" altLang="en-US" sz="22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キレイにしたい！</a:t>
            </a:r>
            <a:endParaRPr kumimoji="1" lang="ja-JP" altLang="en-US" sz="22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803163" y="2119086"/>
            <a:ext cx="213872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2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換気扇の</a:t>
            </a:r>
          </a:p>
          <a:p>
            <a:pPr algn="ctr"/>
            <a:r>
              <a:rPr lang="ja-JP" altLang="en-US" sz="22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掃除ができない！</a:t>
            </a:r>
            <a:endParaRPr kumimoji="1" lang="ja-JP" altLang="en-US" sz="22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880244" y="3941688"/>
            <a:ext cx="124104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2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トイレが</a:t>
            </a:r>
          </a:p>
          <a:p>
            <a:pPr algn="ctr"/>
            <a:r>
              <a:rPr lang="ja-JP" altLang="en-US" sz="22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詰まった！</a:t>
            </a:r>
            <a:endParaRPr kumimoji="1" lang="ja-JP" altLang="en-US" sz="22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611043" y="5151310"/>
            <a:ext cx="12731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ブレーカーが</a:t>
            </a:r>
          </a:p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よく落ちる！</a:t>
            </a:r>
            <a:endParaRPr kumimoji="1" lang="ja-JP" altLang="en-US" sz="16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5871149" y="3725664"/>
            <a:ext cx="13067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エアコンが</a:t>
            </a:r>
          </a:p>
          <a:p>
            <a:pPr algn="ctr"/>
            <a:r>
              <a:rPr lang="ja-JP" altLang="en-US" sz="20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故障した！</a:t>
            </a:r>
            <a:endParaRPr kumimoji="1" lang="ja-JP" altLang="en-US" sz="20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730677" y="6620498"/>
            <a:ext cx="13724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ＩＨクッキング</a:t>
            </a: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ヒーターに</a:t>
            </a: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変えたい！</a:t>
            </a:r>
            <a:endParaRPr kumimoji="1" lang="ja-JP" altLang="en-US" sz="18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5967137" y="6289486"/>
            <a:ext cx="131799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2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水漏れが</a:t>
            </a:r>
          </a:p>
          <a:p>
            <a:pPr algn="ctr"/>
            <a:r>
              <a:rPr lang="ja-JP" altLang="en-US" sz="22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ひどい！</a:t>
            </a:r>
            <a:endParaRPr kumimoji="1" lang="ja-JP" altLang="en-US" sz="22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 rot="21349740">
            <a:off x="1032510" y="8113396"/>
            <a:ext cx="2730235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95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ＤＦＧ平成ゴシック体W9" pitchFamily="50" charset="-128"/>
                <a:ea typeface="ＤＦＧ平成ゴシック体W9" pitchFamily="50" charset="-128"/>
              </a:rPr>
              <a:t>リフォーム工事も承ります</a:t>
            </a:r>
            <a:endParaRPr kumimoji="1" lang="ja-JP" altLang="en-US" sz="1950" b="1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accent5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 rot="21349740">
            <a:off x="4499229" y="7912555"/>
            <a:ext cx="2706190" cy="6924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95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ＤＦＧ平成ゴシック体W9" pitchFamily="50" charset="-128"/>
                <a:ea typeface="ＤＦＧ平成ゴシック体W9" pitchFamily="50" charset="-128"/>
              </a:rPr>
              <a:t>ご高齢者の方も</a:t>
            </a:r>
          </a:p>
          <a:p>
            <a:pPr algn="ctr"/>
            <a:r>
              <a:rPr lang="ja-JP" altLang="en-US" sz="1950" b="1" dirty="0">
                <a:ln w="17780" cmpd="sng">
                  <a:solidFill>
                    <a:schemeClr val="bg1"/>
                  </a:solidFill>
                  <a:prstDash val="solid"/>
                  <a:miter lim="800000"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latin typeface="ＤＦＧ平成ゴシック体W9" pitchFamily="50" charset="-128"/>
                <a:ea typeface="ＤＦＧ平成ゴシック体W9" pitchFamily="50" charset="-128"/>
              </a:rPr>
              <a:t>お気軽に御相談ください</a:t>
            </a:r>
            <a:endParaRPr kumimoji="1" lang="ja-JP" altLang="en-US" sz="1950" b="1" dirty="0">
              <a:ln w="17780" cmpd="sng">
                <a:solidFill>
                  <a:schemeClr val="bg1"/>
                </a:solidFill>
                <a:prstDash val="solid"/>
                <a:miter lim="800000"/>
              </a:ln>
              <a:solidFill>
                <a:schemeClr val="accent5">
                  <a:lumMod val="75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1818376" y="9079011"/>
            <a:ext cx="4171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000" spc="6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水道・電気のトラブル解決！！</a:t>
            </a:r>
            <a:endParaRPr kumimoji="1" lang="ja-JP" altLang="en-US" sz="2000" spc="6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884926" y="9632602"/>
            <a:ext cx="2914580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5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アスクルお助け隊</a:t>
            </a:r>
            <a:endParaRPr kumimoji="1" lang="ja-JP" altLang="en-US" sz="285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837301" y="10082559"/>
            <a:ext cx="3095719" cy="730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東京都江東区豊洲３</a:t>
            </a:r>
            <a:r>
              <a:rPr lang="en-US" altLang="ja-JP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-</a:t>
            </a:r>
            <a:r>
              <a:rPr lang="ja-JP" altLang="en-US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２</a:t>
            </a:r>
            <a:r>
              <a:rPr lang="en-US" altLang="ja-JP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-</a:t>
            </a:r>
            <a:r>
              <a:rPr lang="ja-JP" altLang="en-US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３</a:t>
            </a:r>
          </a:p>
          <a:p>
            <a:pPr>
              <a:lnSpc>
                <a:spcPct val="150000"/>
              </a:lnSpc>
            </a:pPr>
            <a:r>
              <a:rPr lang="en-US" altLang="ja-JP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【24</a:t>
            </a:r>
            <a:r>
              <a:rPr lang="ja-JP" altLang="en-US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時間受付・年中無休・見積無料</a:t>
            </a:r>
            <a:r>
              <a:rPr lang="en-US" altLang="ja-JP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】</a:t>
            </a:r>
            <a:endParaRPr kumimoji="1" lang="ja-JP" altLang="en-US" sz="1500" dirty="0">
              <a:solidFill>
                <a:schemeClr val="bg1"/>
              </a:solidFill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140770" y="10294019"/>
            <a:ext cx="2924198" cy="530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50" spc="600" dirty="0">
                <a:solidFill>
                  <a:schemeClr val="accent4">
                    <a:lumMod val="60000"/>
                    <a:lumOff val="40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０３</a:t>
            </a:r>
            <a:r>
              <a:rPr lang="en-US" altLang="ja-JP" sz="2850" spc="600" dirty="0">
                <a:solidFill>
                  <a:schemeClr val="accent4">
                    <a:lumMod val="60000"/>
                    <a:lumOff val="40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-</a:t>
            </a:r>
            <a:r>
              <a:rPr lang="ja-JP" altLang="en-US" sz="2850" spc="600" dirty="0">
                <a:solidFill>
                  <a:schemeClr val="accent4">
                    <a:lumMod val="60000"/>
                    <a:lumOff val="40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１２３４</a:t>
            </a:r>
            <a:r>
              <a:rPr lang="en-US" altLang="ja-JP" sz="2850" spc="600" dirty="0">
                <a:solidFill>
                  <a:schemeClr val="accent4">
                    <a:lumMod val="60000"/>
                    <a:lumOff val="40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-</a:t>
            </a:r>
            <a:r>
              <a:rPr lang="ja-JP" altLang="en-US" sz="2850" spc="600" dirty="0">
                <a:solidFill>
                  <a:schemeClr val="accent4">
                    <a:lumMod val="60000"/>
                    <a:lumOff val="40000"/>
                  </a:schemeClr>
                </a:solidFill>
                <a:latin typeface="ＤＦＧ平成ゴシック体W9" pitchFamily="50" charset="-128"/>
                <a:ea typeface="ＤＦＧ平成ゴシック体W9" pitchFamily="50" charset="-128"/>
              </a:rPr>
              <a:t>１１１１</a:t>
            </a:r>
            <a:endParaRPr kumimoji="1" lang="ja-JP" altLang="en-US" sz="2850" spc="600" dirty="0">
              <a:solidFill>
                <a:schemeClr val="accent4">
                  <a:lumMod val="60000"/>
                  <a:lumOff val="40000"/>
                </a:schemeClr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DEEBF7"/>
        </a:solidFill>
      </a:spPr>
      <a:bodyPr wrap="square" lIns="0" tIns="0" rIns="0" bIns="0" rtlCol="0" anchor="ctr">
        <a:spAutoFit/>
      </a:bodyPr>
      <a:lstStyle>
        <a:defPPr algn="ctr">
          <a:defRPr kumimoji="1"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  <a:txDef>
      <a:spPr>
        <a:noFill/>
      </a:spPr>
      <a:bodyPr wrap="none" rtlCol="0">
        <a:spAutoFit/>
      </a:bodyPr>
      <a:lstStyle>
        <a:defPPr>
          <a:defRPr kumimoji="1" sz="3200" spc="810" dirty="0" smtClean="0">
            <a:solidFill>
              <a:schemeClr val="bg1"/>
            </a:solidFill>
            <a:latin typeface="ＤＦＧ平成明朝体W5" pitchFamily="18" charset="-128"/>
            <a:ea typeface="ＤＦＧ平成明朝体W5" pitchFamily="18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205</Words>
  <Application>Microsoft Office PowerPoint</Application>
  <PresentationFormat>ユーザー設定</PresentationFormat>
  <Paragraphs>42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ＤＦＧ平成ゴシック体W7</vt:lpstr>
      <vt:lpstr>ＤＦＧ平成ゴシック体W9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2016-12-21T03:24:08Z</dcterms:created>
  <dcterms:modified xsi:type="dcterms:W3CDTF">2017-02-23T10:30:11Z</dcterms:modified>
</cp:coreProperties>
</file>